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7" r:id="rId1"/>
    <p:sldMasterId id="2147483648" r:id="rId2"/>
  </p:sldMasterIdLst>
  <p:notesMasterIdLst>
    <p:notesMasterId r:id="rId20"/>
  </p:notesMasterIdLst>
  <p:sldIdLst>
    <p:sldId id="259" r:id="rId3"/>
    <p:sldId id="257" r:id="rId4"/>
    <p:sldId id="262" r:id="rId5"/>
    <p:sldId id="260" r:id="rId6"/>
    <p:sldId id="258" r:id="rId7"/>
    <p:sldId id="268" r:id="rId8"/>
    <p:sldId id="265" r:id="rId9"/>
    <p:sldId id="264" r:id="rId10"/>
    <p:sldId id="287" r:id="rId11"/>
    <p:sldId id="286" r:id="rId12"/>
    <p:sldId id="284" r:id="rId13"/>
    <p:sldId id="282" r:id="rId14"/>
    <p:sldId id="283" r:id="rId15"/>
    <p:sldId id="277" r:id="rId16"/>
    <p:sldId id="278" r:id="rId17"/>
    <p:sldId id="279"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1ACC0-738B-4056-AA54-54E47EA85745}" v="93" dt="2023-12-05T23:53:13.266"/>
    <p1510:client id="{6B59DE69-65B7-4AD5-82E3-72FF00993CE5}" v="87" dt="2023-12-05T23:31:25.660"/>
    <p1510:client id="{6E6465AF-3604-754C-8AF7-F20B99AC3EA1}" v="566" dt="2023-12-05T23:38:33.953"/>
    <p1510:client id="{9EEF4F46-1C11-4973-9C7D-B44BDE91FD11}" v="7" dt="2023-12-06T00:45:19.808"/>
    <p1510:client id="{B7535DAF-D091-4750-AFFB-ABC7C1397C7F}" v="34" dt="2023-12-06T00:31:25.786"/>
    <p1510:client id="{BF7706C4-0C2A-4F70-BC48-8C80D65D6CE8}" v="112" dt="2023-12-05T23:01:51.767"/>
    <p1510:client id="{C9B4880C-2176-40F6-ABDE-35BF094AD538}" v="57" dt="2023-12-06T00:54:03.602"/>
    <p1510:client id="{ECB1ED5A-424C-4AFE-81BC-376E5CF9C885}" v="11" dt="2023-12-06T00:33:10.723"/>
    <p1510:client id="{EE624966-E404-0441-8011-06863922EE1D}" v="10" dt="2023-12-05T23:33:45.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117_1F6B956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1"/>
              <a:t>Group communication ratings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Nice to deal with</c:v>
                </c:pt>
              </c:strCache>
            </c:strRef>
          </c:tx>
          <c:spPr>
            <a:solidFill>
              <a:schemeClr val="accent1"/>
            </a:solidFill>
            <a:ln>
              <a:noFill/>
            </a:ln>
            <a:effectLst/>
          </c:spPr>
          <c:invertIfNegative val="0"/>
          <c:cat>
            <c:strRef>
              <c:f>Feuil1!$A$2:$A$6</c:f>
              <c:strCache>
                <c:ptCount val="5"/>
                <c:pt idx="0">
                  <c:v>Mckintel</c:v>
                </c:pt>
                <c:pt idx="1">
                  <c:v>Innovista</c:v>
                </c:pt>
                <c:pt idx="2">
                  <c:v>Nebula</c:v>
                </c:pt>
                <c:pt idx="3">
                  <c:v>Warriers</c:v>
                </c:pt>
                <c:pt idx="4">
                  <c:v>A3MOS</c:v>
                </c:pt>
              </c:strCache>
            </c:strRef>
          </c:cat>
          <c:val>
            <c:numRef>
              <c:f>Feuil1!$B$2:$B$6</c:f>
              <c:numCache>
                <c:formatCode>General</c:formatCode>
                <c:ptCount val="5"/>
                <c:pt idx="0">
                  <c:v>5</c:v>
                </c:pt>
                <c:pt idx="1">
                  <c:v>5</c:v>
                </c:pt>
                <c:pt idx="2">
                  <c:v>5</c:v>
                </c:pt>
                <c:pt idx="3">
                  <c:v>5</c:v>
                </c:pt>
                <c:pt idx="4">
                  <c:v>5</c:v>
                </c:pt>
              </c:numCache>
            </c:numRef>
          </c:val>
          <c:extLst>
            <c:ext xmlns:c16="http://schemas.microsoft.com/office/drawing/2014/chart" uri="{C3380CC4-5D6E-409C-BE32-E72D297353CC}">
              <c16:uniqueId val="{00000000-03A6-5040-8E68-D0F66DA4386A}"/>
            </c:ext>
          </c:extLst>
        </c:ser>
        <c:ser>
          <c:idx val="1"/>
          <c:order val="1"/>
          <c:tx>
            <c:strRef>
              <c:f>Feuil1!$C$1</c:f>
              <c:strCache>
                <c:ptCount val="1"/>
                <c:pt idx="0">
                  <c:v>Responsive</c:v>
                </c:pt>
              </c:strCache>
            </c:strRef>
          </c:tx>
          <c:spPr>
            <a:solidFill>
              <a:schemeClr val="accent2"/>
            </a:solidFill>
            <a:ln>
              <a:noFill/>
            </a:ln>
            <a:effectLst/>
          </c:spPr>
          <c:invertIfNegative val="0"/>
          <c:cat>
            <c:strRef>
              <c:f>Feuil1!$A$2:$A$6</c:f>
              <c:strCache>
                <c:ptCount val="5"/>
                <c:pt idx="0">
                  <c:v>Mckintel</c:v>
                </c:pt>
                <c:pt idx="1">
                  <c:v>Innovista</c:v>
                </c:pt>
                <c:pt idx="2">
                  <c:v>Nebula</c:v>
                </c:pt>
                <c:pt idx="3">
                  <c:v>Warriers</c:v>
                </c:pt>
                <c:pt idx="4">
                  <c:v>A3MOS</c:v>
                </c:pt>
              </c:strCache>
            </c:strRef>
          </c:cat>
          <c:val>
            <c:numRef>
              <c:f>Feuil1!$C$2:$C$6</c:f>
              <c:numCache>
                <c:formatCode>General</c:formatCode>
                <c:ptCount val="5"/>
                <c:pt idx="0">
                  <c:v>5</c:v>
                </c:pt>
                <c:pt idx="1">
                  <c:v>5</c:v>
                </c:pt>
                <c:pt idx="2">
                  <c:v>3</c:v>
                </c:pt>
                <c:pt idx="3">
                  <c:v>3</c:v>
                </c:pt>
                <c:pt idx="4">
                  <c:v>5</c:v>
                </c:pt>
              </c:numCache>
            </c:numRef>
          </c:val>
          <c:extLst>
            <c:ext xmlns:c16="http://schemas.microsoft.com/office/drawing/2014/chart" uri="{C3380CC4-5D6E-409C-BE32-E72D297353CC}">
              <c16:uniqueId val="{00000001-03A6-5040-8E68-D0F66DA4386A}"/>
            </c:ext>
          </c:extLst>
        </c:ser>
        <c:ser>
          <c:idx val="2"/>
          <c:order val="2"/>
          <c:tx>
            <c:strRef>
              <c:f>Feuil1!$D$1</c:f>
              <c:strCache>
                <c:ptCount val="1"/>
                <c:pt idx="0">
                  <c:v>Problem Resolving</c:v>
                </c:pt>
              </c:strCache>
            </c:strRef>
          </c:tx>
          <c:spPr>
            <a:solidFill>
              <a:schemeClr val="accent3"/>
            </a:solidFill>
            <a:ln>
              <a:noFill/>
            </a:ln>
            <a:effectLst>
              <a:outerShdw blurRad="50800" dist="38100" dir="5400000" algn="t" rotWithShape="0">
                <a:prstClr val="black">
                  <a:alpha val="40000"/>
                </a:prstClr>
              </a:outerShdw>
            </a:effectLst>
          </c:spPr>
          <c:invertIfNegative val="0"/>
          <c:cat>
            <c:strRef>
              <c:f>Feuil1!$A$2:$A$6</c:f>
              <c:strCache>
                <c:ptCount val="5"/>
                <c:pt idx="0">
                  <c:v>Mckintel</c:v>
                </c:pt>
                <c:pt idx="1">
                  <c:v>Innovista</c:v>
                </c:pt>
                <c:pt idx="2">
                  <c:v>Nebula</c:v>
                </c:pt>
                <c:pt idx="3">
                  <c:v>Warriers</c:v>
                </c:pt>
                <c:pt idx="4">
                  <c:v>A3MOS</c:v>
                </c:pt>
              </c:strCache>
            </c:strRef>
          </c:cat>
          <c:val>
            <c:numRef>
              <c:f>Feuil1!$D$2:$D$6</c:f>
              <c:numCache>
                <c:formatCode>General</c:formatCode>
                <c:ptCount val="5"/>
                <c:pt idx="0">
                  <c:v>4</c:v>
                </c:pt>
                <c:pt idx="1">
                  <c:v>4</c:v>
                </c:pt>
                <c:pt idx="2">
                  <c:v>3</c:v>
                </c:pt>
                <c:pt idx="3">
                  <c:v>3</c:v>
                </c:pt>
                <c:pt idx="4">
                  <c:v>5</c:v>
                </c:pt>
              </c:numCache>
            </c:numRef>
          </c:val>
          <c:extLst>
            <c:ext xmlns:c16="http://schemas.microsoft.com/office/drawing/2014/chart" uri="{C3380CC4-5D6E-409C-BE32-E72D297353CC}">
              <c16:uniqueId val="{00000002-03A6-5040-8E68-D0F66DA4386A}"/>
            </c:ext>
          </c:extLst>
        </c:ser>
        <c:dLbls>
          <c:showLegendKey val="0"/>
          <c:showVal val="0"/>
          <c:showCatName val="0"/>
          <c:showSerName val="0"/>
          <c:showPercent val="0"/>
          <c:showBubbleSize val="0"/>
        </c:dLbls>
        <c:gapWidth val="219"/>
        <c:overlap val="-27"/>
        <c:axId val="651041840"/>
        <c:axId val="650742736"/>
      </c:barChart>
      <c:catAx>
        <c:axId val="651041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0742736"/>
        <c:crosses val="autoZero"/>
        <c:auto val="1"/>
        <c:lblAlgn val="ctr"/>
        <c:lblOffset val="100"/>
        <c:noMultiLvlLbl val="0"/>
      </c:catAx>
      <c:valAx>
        <c:axId val="650742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1041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hyperlink" Target="file:///\\Users\hiral\R_Project\6\c419.csv" TargetMode="External"/><Relationship Id="rId2" Type="http://schemas.openxmlformats.org/officeDocument/2006/relationships/hyperlink" Target="file:///\\Users\hiral\R_Project\dataset_b6.csv" TargetMode="External"/><Relationship Id="rId1" Type="http://schemas.openxmlformats.org/officeDocument/2006/relationships/image" Target="../media/image3.png"/><Relationship Id="rId4" Type="http://schemas.openxmlformats.org/officeDocument/2006/relationships/hyperlink" Target="file:///\\Users\hiral\R_Project\dataset_o6.csv" TargetMode="External"/></Relationships>
</file>

<file path=ppt/diagrams/_rels/data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hyperlink" Target="file:///\\Users\hiral\R_Project\6\c419.csv" TargetMode="External"/><Relationship Id="rId2" Type="http://schemas.openxmlformats.org/officeDocument/2006/relationships/hyperlink" Target="file:///\\Users\hiral\R_Project\dataset_b6.csv" TargetMode="External"/><Relationship Id="rId1" Type="http://schemas.openxmlformats.org/officeDocument/2006/relationships/image" Target="../media/image3.png"/><Relationship Id="rId4" Type="http://schemas.openxmlformats.org/officeDocument/2006/relationships/hyperlink" Target="file:///\\Users\hiral\R_Project\dataset_o6.csv" TargetMode="External"/></Relationships>
</file>

<file path=ppt/diagrams/_rels/drawing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CBCFB-26DB-A54E-AF77-55F0B769BC0D}"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EB670BA4-368D-0F48-932B-F940B57208A1}">
      <dgm:prSet phldrT="[Text]"/>
      <dgm:spPr/>
      <dgm:t>
        <a:bodyPr/>
        <a:lstStyle/>
        <a:p>
          <a:r>
            <a:rPr lang="en-US"/>
            <a:t>Logistic Regression</a:t>
          </a:r>
        </a:p>
      </dgm:t>
    </dgm:pt>
    <dgm:pt modelId="{5FB766EC-CABE-4846-A642-5286EC1D7D84}" type="parTrans" cxnId="{E00F04E7-A9F5-EE47-909D-57F9EFC3258B}">
      <dgm:prSet/>
      <dgm:spPr/>
      <dgm:t>
        <a:bodyPr/>
        <a:lstStyle/>
        <a:p>
          <a:endParaRPr lang="en-US"/>
        </a:p>
      </dgm:t>
    </dgm:pt>
    <dgm:pt modelId="{887C4DA1-B9BB-7346-9D3A-6E93E0B13B37}" type="sibTrans" cxnId="{E00F04E7-A9F5-EE47-909D-57F9EFC3258B}">
      <dgm:prSet/>
      <dgm:spPr/>
      <dgm:t>
        <a:bodyPr/>
        <a:lstStyle/>
        <a:p>
          <a:endParaRPr lang="en-US"/>
        </a:p>
      </dgm:t>
    </dgm:pt>
    <dgm:pt modelId="{902A763C-CB74-FB40-8823-5913C58808EE}">
      <dgm:prSet phldrT="[Text]"/>
      <dgm:spPr/>
      <dgm:t>
        <a:bodyPr/>
        <a:lstStyle/>
        <a:p>
          <a:r>
            <a:rPr lang="en-US"/>
            <a:t>Decision Tree &amp; Random Forest</a:t>
          </a:r>
        </a:p>
      </dgm:t>
    </dgm:pt>
    <dgm:pt modelId="{DF8C8EA2-B9CA-4747-B40C-EA9C2966DB35}" type="parTrans" cxnId="{F5BCDCEB-A728-1740-BAC6-70588D7BD1F0}">
      <dgm:prSet/>
      <dgm:spPr/>
      <dgm:t>
        <a:bodyPr/>
        <a:lstStyle/>
        <a:p>
          <a:endParaRPr lang="en-US"/>
        </a:p>
      </dgm:t>
    </dgm:pt>
    <dgm:pt modelId="{7A272416-6FB9-3649-9047-F4682EAB4008}" type="sibTrans" cxnId="{F5BCDCEB-A728-1740-BAC6-70588D7BD1F0}">
      <dgm:prSet/>
      <dgm:spPr/>
      <dgm:t>
        <a:bodyPr/>
        <a:lstStyle/>
        <a:p>
          <a:endParaRPr lang="en-US"/>
        </a:p>
      </dgm:t>
    </dgm:pt>
    <dgm:pt modelId="{EF6F3BFA-4791-414D-A553-797D4229FAB4}">
      <dgm:prSet phldrT="[Text]"/>
      <dgm:spPr/>
      <dgm:t>
        <a:bodyPr/>
        <a:lstStyle/>
        <a:p>
          <a:pPr>
            <a:buFont typeface="Symbol" pitchFamily="2" charset="2"/>
            <a:buChar char=""/>
          </a:pPr>
          <a:r>
            <a:rPr lang="en-US"/>
            <a:t>Ridge &amp; Lasso Regression</a:t>
          </a:r>
        </a:p>
      </dgm:t>
    </dgm:pt>
    <dgm:pt modelId="{762AE0F3-A0FD-C14E-8D48-0E22292BBF66}" type="parTrans" cxnId="{EB3FBD2F-3527-D54C-83ED-61AE65707441}">
      <dgm:prSet/>
      <dgm:spPr/>
      <dgm:t>
        <a:bodyPr/>
        <a:lstStyle/>
        <a:p>
          <a:endParaRPr lang="en-US"/>
        </a:p>
      </dgm:t>
    </dgm:pt>
    <dgm:pt modelId="{3DE49FB0-AA3A-6E44-B589-5E36BF6DC595}" type="sibTrans" cxnId="{EB3FBD2F-3527-D54C-83ED-61AE65707441}">
      <dgm:prSet/>
      <dgm:spPr/>
      <dgm:t>
        <a:bodyPr/>
        <a:lstStyle/>
        <a:p>
          <a:endParaRPr lang="en-US"/>
        </a:p>
      </dgm:t>
    </dgm:pt>
    <dgm:pt modelId="{136500D1-81CB-3449-88FA-6C25360A6421}" type="pres">
      <dgm:prSet presAssocID="{EF6CBCFB-26DB-A54E-AF77-55F0B769BC0D}" presName="Name0" presStyleCnt="0">
        <dgm:presLayoutVars>
          <dgm:chMax val="7"/>
          <dgm:chPref val="7"/>
          <dgm:dir/>
        </dgm:presLayoutVars>
      </dgm:prSet>
      <dgm:spPr/>
    </dgm:pt>
    <dgm:pt modelId="{59BC9626-33DC-AC40-9139-C7838FC37C69}" type="pres">
      <dgm:prSet presAssocID="{EF6CBCFB-26DB-A54E-AF77-55F0B769BC0D}" presName="Name1" presStyleCnt="0"/>
      <dgm:spPr/>
    </dgm:pt>
    <dgm:pt modelId="{8E79A2CA-9C49-744A-B545-DBDE8D8F65CE}" type="pres">
      <dgm:prSet presAssocID="{EF6CBCFB-26DB-A54E-AF77-55F0B769BC0D}" presName="cycle" presStyleCnt="0"/>
      <dgm:spPr/>
    </dgm:pt>
    <dgm:pt modelId="{6FC67A99-2C51-2347-A2D1-C17A739BD400}" type="pres">
      <dgm:prSet presAssocID="{EF6CBCFB-26DB-A54E-AF77-55F0B769BC0D}" presName="srcNode" presStyleLbl="node1" presStyleIdx="0" presStyleCnt="3"/>
      <dgm:spPr/>
    </dgm:pt>
    <dgm:pt modelId="{9E6C24F1-88ED-C440-8794-3293A324F919}" type="pres">
      <dgm:prSet presAssocID="{EF6CBCFB-26DB-A54E-AF77-55F0B769BC0D}" presName="conn" presStyleLbl="parChTrans1D2" presStyleIdx="0" presStyleCnt="1"/>
      <dgm:spPr/>
    </dgm:pt>
    <dgm:pt modelId="{93AF62E0-B05D-A341-948D-F04D430B0A46}" type="pres">
      <dgm:prSet presAssocID="{EF6CBCFB-26DB-A54E-AF77-55F0B769BC0D}" presName="extraNode" presStyleLbl="node1" presStyleIdx="0" presStyleCnt="3"/>
      <dgm:spPr/>
    </dgm:pt>
    <dgm:pt modelId="{A371E278-22B3-4143-9952-978E2918FABA}" type="pres">
      <dgm:prSet presAssocID="{EF6CBCFB-26DB-A54E-AF77-55F0B769BC0D}" presName="dstNode" presStyleLbl="node1" presStyleIdx="0" presStyleCnt="3"/>
      <dgm:spPr/>
    </dgm:pt>
    <dgm:pt modelId="{BA9163FB-A3C9-5E43-89F1-9AC7DF9E0CD1}" type="pres">
      <dgm:prSet presAssocID="{EB670BA4-368D-0F48-932B-F940B57208A1}" presName="text_1" presStyleLbl="node1" presStyleIdx="0" presStyleCnt="3">
        <dgm:presLayoutVars>
          <dgm:bulletEnabled val="1"/>
        </dgm:presLayoutVars>
      </dgm:prSet>
      <dgm:spPr/>
    </dgm:pt>
    <dgm:pt modelId="{523EF782-1667-D849-96F6-5A1E01DE988A}" type="pres">
      <dgm:prSet presAssocID="{EB670BA4-368D-0F48-932B-F940B57208A1}" presName="accent_1" presStyleCnt="0"/>
      <dgm:spPr/>
    </dgm:pt>
    <dgm:pt modelId="{A11EAC0C-F745-B145-91F1-DD316D1011A7}" type="pres">
      <dgm:prSet presAssocID="{EB670BA4-368D-0F48-932B-F940B57208A1}" presName="accentRepeatNode" presStyleLbl="solidFgAcc1" presStyleIdx="0" presStyleCnt="3"/>
      <dgm:spPr/>
    </dgm:pt>
    <dgm:pt modelId="{E890A55E-7526-C84E-932D-5A7C5DEF3C65}" type="pres">
      <dgm:prSet presAssocID="{902A763C-CB74-FB40-8823-5913C58808EE}" presName="text_2" presStyleLbl="node1" presStyleIdx="1" presStyleCnt="3">
        <dgm:presLayoutVars>
          <dgm:bulletEnabled val="1"/>
        </dgm:presLayoutVars>
      </dgm:prSet>
      <dgm:spPr/>
    </dgm:pt>
    <dgm:pt modelId="{4035E610-64C4-5C4B-93F7-C0F236D7BE08}" type="pres">
      <dgm:prSet presAssocID="{902A763C-CB74-FB40-8823-5913C58808EE}" presName="accent_2" presStyleCnt="0"/>
      <dgm:spPr/>
    </dgm:pt>
    <dgm:pt modelId="{C109B3E3-2EE2-D44C-ACA6-C18E4BB1CA98}" type="pres">
      <dgm:prSet presAssocID="{902A763C-CB74-FB40-8823-5913C58808EE}" presName="accentRepeatNode" presStyleLbl="solidFgAcc1" presStyleIdx="1" presStyleCnt="3"/>
      <dgm:spPr/>
    </dgm:pt>
    <dgm:pt modelId="{5B984312-D24F-AA4D-AB0A-E828843789C2}" type="pres">
      <dgm:prSet presAssocID="{EF6F3BFA-4791-414D-A553-797D4229FAB4}" presName="text_3" presStyleLbl="node1" presStyleIdx="2" presStyleCnt="3">
        <dgm:presLayoutVars>
          <dgm:bulletEnabled val="1"/>
        </dgm:presLayoutVars>
      </dgm:prSet>
      <dgm:spPr/>
    </dgm:pt>
    <dgm:pt modelId="{50B77883-4A57-BE45-ABC4-3523E6BED44B}" type="pres">
      <dgm:prSet presAssocID="{EF6F3BFA-4791-414D-A553-797D4229FAB4}" presName="accent_3" presStyleCnt="0"/>
      <dgm:spPr/>
    </dgm:pt>
    <dgm:pt modelId="{85004236-AB7B-C942-A8D1-A58824B5A186}" type="pres">
      <dgm:prSet presAssocID="{EF6F3BFA-4791-414D-A553-797D4229FAB4}" presName="accentRepeatNode" presStyleLbl="solidFgAcc1" presStyleIdx="2" presStyleCnt="3"/>
      <dgm:spPr/>
    </dgm:pt>
  </dgm:ptLst>
  <dgm:cxnLst>
    <dgm:cxn modelId="{56B14108-A4AB-7A44-B014-80CEAE799D7B}" type="presOf" srcId="{EF6F3BFA-4791-414D-A553-797D4229FAB4}" destId="{5B984312-D24F-AA4D-AB0A-E828843789C2}" srcOrd="0" destOrd="0" presId="urn:microsoft.com/office/officeart/2008/layout/VerticalCurvedList"/>
    <dgm:cxn modelId="{EB3FBD2F-3527-D54C-83ED-61AE65707441}" srcId="{EF6CBCFB-26DB-A54E-AF77-55F0B769BC0D}" destId="{EF6F3BFA-4791-414D-A553-797D4229FAB4}" srcOrd="2" destOrd="0" parTransId="{762AE0F3-A0FD-C14E-8D48-0E22292BBF66}" sibTransId="{3DE49FB0-AA3A-6E44-B589-5E36BF6DC595}"/>
    <dgm:cxn modelId="{550BFB8A-A25B-F347-B19B-2DA5BF2B303D}" type="presOf" srcId="{902A763C-CB74-FB40-8823-5913C58808EE}" destId="{E890A55E-7526-C84E-932D-5A7C5DEF3C65}" srcOrd="0" destOrd="0" presId="urn:microsoft.com/office/officeart/2008/layout/VerticalCurvedList"/>
    <dgm:cxn modelId="{B75A8898-3EFE-A947-BE6B-878258E7E6DC}" type="presOf" srcId="{EF6CBCFB-26DB-A54E-AF77-55F0B769BC0D}" destId="{136500D1-81CB-3449-88FA-6C25360A6421}" srcOrd="0" destOrd="0" presId="urn:microsoft.com/office/officeart/2008/layout/VerticalCurvedList"/>
    <dgm:cxn modelId="{432856AA-0343-9442-AB26-E8E18E23A16B}" type="presOf" srcId="{887C4DA1-B9BB-7346-9D3A-6E93E0B13B37}" destId="{9E6C24F1-88ED-C440-8794-3293A324F919}" srcOrd="0" destOrd="0" presId="urn:microsoft.com/office/officeart/2008/layout/VerticalCurvedList"/>
    <dgm:cxn modelId="{E00F04E7-A9F5-EE47-909D-57F9EFC3258B}" srcId="{EF6CBCFB-26DB-A54E-AF77-55F0B769BC0D}" destId="{EB670BA4-368D-0F48-932B-F940B57208A1}" srcOrd="0" destOrd="0" parTransId="{5FB766EC-CABE-4846-A642-5286EC1D7D84}" sibTransId="{887C4DA1-B9BB-7346-9D3A-6E93E0B13B37}"/>
    <dgm:cxn modelId="{43911CE7-D4A3-6C4E-B742-306FFFF4B629}" type="presOf" srcId="{EB670BA4-368D-0F48-932B-F940B57208A1}" destId="{BA9163FB-A3C9-5E43-89F1-9AC7DF9E0CD1}" srcOrd="0" destOrd="0" presId="urn:microsoft.com/office/officeart/2008/layout/VerticalCurvedList"/>
    <dgm:cxn modelId="{F5BCDCEB-A728-1740-BAC6-70588D7BD1F0}" srcId="{EF6CBCFB-26DB-A54E-AF77-55F0B769BC0D}" destId="{902A763C-CB74-FB40-8823-5913C58808EE}" srcOrd="1" destOrd="0" parTransId="{DF8C8EA2-B9CA-4747-B40C-EA9C2966DB35}" sibTransId="{7A272416-6FB9-3649-9047-F4682EAB4008}"/>
    <dgm:cxn modelId="{6EAE9971-C353-D44F-930C-56FF84D13650}" type="presParOf" srcId="{136500D1-81CB-3449-88FA-6C25360A6421}" destId="{59BC9626-33DC-AC40-9139-C7838FC37C69}" srcOrd="0" destOrd="0" presId="urn:microsoft.com/office/officeart/2008/layout/VerticalCurvedList"/>
    <dgm:cxn modelId="{26DDD8E6-9C4C-EE49-8267-F6A1C19AD42C}" type="presParOf" srcId="{59BC9626-33DC-AC40-9139-C7838FC37C69}" destId="{8E79A2CA-9C49-744A-B545-DBDE8D8F65CE}" srcOrd="0" destOrd="0" presId="urn:microsoft.com/office/officeart/2008/layout/VerticalCurvedList"/>
    <dgm:cxn modelId="{B26CA6E7-BF03-7F4A-8770-FA2DE04D6FCB}" type="presParOf" srcId="{8E79A2CA-9C49-744A-B545-DBDE8D8F65CE}" destId="{6FC67A99-2C51-2347-A2D1-C17A739BD400}" srcOrd="0" destOrd="0" presId="urn:microsoft.com/office/officeart/2008/layout/VerticalCurvedList"/>
    <dgm:cxn modelId="{B0EE9F77-FBA0-C340-9ED0-08F5279ACA33}" type="presParOf" srcId="{8E79A2CA-9C49-744A-B545-DBDE8D8F65CE}" destId="{9E6C24F1-88ED-C440-8794-3293A324F919}" srcOrd="1" destOrd="0" presId="urn:microsoft.com/office/officeart/2008/layout/VerticalCurvedList"/>
    <dgm:cxn modelId="{357F7825-2062-9845-9DB3-C992BED20FE6}" type="presParOf" srcId="{8E79A2CA-9C49-744A-B545-DBDE8D8F65CE}" destId="{93AF62E0-B05D-A341-948D-F04D430B0A46}" srcOrd="2" destOrd="0" presId="urn:microsoft.com/office/officeart/2008/layout/VerticalCurvedList"/>
    <dgm:cxn modelId="{4EAB0BFE-6B82-4A4F-B552-57D1A82AD8E8}" type="presParOf" srcId="{8E79A2CA-9C49-744A-B545-DBDE8D8F65CE}" destId="{A371E278-22B3-4143-9952-978E2918FABA}" srcOrd="3" destOrd="0" presId="urn:microsoft.com/office/officeart/2008/layout/VerticalCurvedList"/>
    <dgm:cxn modelId="{BC40D751-8FFA-1D43-9DED-CBB8765120AE}" type="presParOf" srcId="{59BC9626-33DC-AC40-9139-C7838FC37C69}" destId="{BA9163FB-A3C9-5E43-89F1-9AC7DF9E0CD1}" srcOrd="1" destOrd="0" presId="urn:microsoft.com/office/officeart/2008/layout/VerticalCurvedList"/>
    <dgm:cxn modelId="{9449B83A-7167-5948-A472-0160F888D808}" type="presParOf" srcId="{59BC9626-33DC-AC40-9139-C7838FC37C69}" destId="{523EF782-1667-D849-96F6-5A1E01DE988A}" srcOrd="2" destOrd="0" presId="urn:microsoft.com/office/officeart/2008/layout/VerticalCurvedList"/>
    <dgm:cxn modelId="{444D8853-ABB2-8843-8617-E043659D4915}" type="presParOf" srcId="{523EF782-1667-D849-96F6-5A1E01DE988A}" destId="{A11EAC0C-F745-B145-91F1-DD316D1011A7}" srcOrd="0" destOrd="0" presId="urn:microsoft.com/office/officeart/2008/layout/VerticalCurvedList"/>
    <dgm:cxn modelId="{139DF7B4-2BFD-ED4A-9CFF-0BE0F06E36AC}" type="presParOf" srcId="{59BC9626-33DC-AC40-9139-C7838FC37C69}" destId="{E890A55E-7526-C84E-932D-5A7C5DEF3C65}" srcOrd="3" destOrd="0" presId="urn:microsoft.com/office/officeart/2008/layout/VerticalCurvedList"/>
    <dgm:cxn modelId="{31C587ED-93DE-E64D-A651-B1E4E71F8515}" type="presParOf" srcId="{59BC9626-33DC-AC40-9139-C7838FC37C69}" destId="{4035E610-64C4-5C4B-93F7-C0F236D7BE08}" srcOrd="4" destOrd="0" presId="urn:microsoft.com/office/officeart/2008/layout/VerticalCurvedList"/>
    <dgm:cxn modelId="{D7B20B46-44FC-C84C-8CDD-12997C7A4365}" type="presParOf" srcId="{4035E610-64C4-5C4B-93F7-C0F236D7BE08}" destId="{C109B3E3-2EE2-D44C-ACA6-C18E4BB1CA98}" srcOrd="0" destOrd="0" presId="urn:microsoft.com/office/officeart/2008/layout/VerticalCurvedList"/>
    <dgm:cxn modelId="{992A7767-EF74-E645-BF9F-3801C5A86AD5}" type="presParOf" srcId="{59BC9626-33DC-AC40-9139-C7838FC37C69}" destId="{5B984312-D24F-AA4D-AB0A-E828843789C2}" srcOrd="5" destOrd="0" presId="urn:microsoft.com/office/officeart/2008/layout/VerticalCurvedList"/>
    <dgm:cxn modelId="{ADA674E7-7EB3-664C-8466-64F8D9FF2EE4}" type="presParOf" srcId="{59BC9626-33DC-AC40-9139-C7838FC37C69}" destId="{50B77883-4A57-BE45-ABC4-3523E6BED44B}" srcOrd="6" destOrd="0" presId="urn:microsoft.com/office/officeart/2008/layout/VerticalCurvedList"/>
    <dgm:cxn modelId="{812B7D4A-A800-DD49-867F-C8387F35AC93}" type="presParOf" srcId="{50B77883-4A57-BE45-ABC4-3523E6BED44B}" destId="{85004236-AB7B-C942-A8D1-A58824B5A18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F45F3A-9528-DE43-AF61-C28FDF1D7399}" type="doc">
      <dgm:prSet loTypeId="urn:microsoft.com/office/officeart/2005/8/layout/lProcess2" loCatId="" qsTypeId="urn:microsoft.com/office/officeart/2005/8/quickstyle/simple1" qsCatId="simple" csTypeId="urn:microsoft.com/office/officeart/2005/8/colors/accent6_3" csCatId="accent6" phldr="1"/>
      <dgm:spPr/>
      <dgm:t>
        <a:bodyPr/>
        <a:lstStyle/>
        <a:p>
          <a:endParaRPr lang="en-US"/>
        </a:p>
      </dgm:t>
    </dgm:pt>
    <dgm:pt modelId="{AFDCBB67-55AA-5241-8DC7-5B30DB342E9E}">
      <dgm:prSet phldrT="[Text]" custT="1"/>
      <dgm:spPr/>
      <dgm:t>
        <a:bodyPr/>
        <a:lstStyle/>
        <a:p>
          <a:pPr algn="ctr" defTabSz="1244600">
            <a:lnSpc>
              <a:spcPct val="90000"/>
            </a:lnSpc>
            <a:spcBef>
              <a:spcPct val="0"/>
            </a:spcBef>
            <a:buNone/>
          </a:pPr>
          <a:endParaRPr lang="en-US" sz="2800" kern="1200" dirty="0"/>
        </a:p>
        <a:p>
          <a:pPr algn="ctr" defTabSz="1244600">
            <a:lnSpc>
              <a:spcPct val="90000"/>
            </a:lnSpc>
            <a:spcBef>
              <a:spcPct val="0"/>
            </a:spcBef>
            <a:buNone/>
          </a:pPr>
          <a:endParaRPr lang="en-US" sz="2800" kern="1200" dirty="0"/>
        </a:p>
        <a:p>
          <a:pPr algn="ctr" defTabSz="1244600">
            <a:lnSpc>
              <a:spcPct val="90000"/>
            </a:lnSpc>
            <a:spcBef>
              <a:spcPct val="0"/>
            </a:spcBef>
            <a:buNone/>
          </a:pPr>
          <a:endParaRPr lang="en-US" sz="3600" kern="1200" dirty="0"/>
        </a:p>
        <a:p>
          <a:pPr algn="ctr" defTabSz="1244600">
            <a:lnSpc>
              <a:spcPct val="90000"/>
            </a:lnSpc>
            <a:spcBef>
              <a:spcPct val="0"/>
            </a:spcBef>
            <a:buNone/>
          </a:pPr>
          <a:endParaRPr lang="en-US" sz="3600" kern="1200" dirty="0"/>
        </a:p>
        <a:p>
          <a:pPr algn="ctr" defTabSz="914400" rtl="0" eaLnBrk="1" latinLnBrk="0" hangingPunct="1">
            <a:lnSpc>
              <a:spcPct val="90000"/>
            </a:lnSpc>
            <a:spcBef>
              <a:spcPct val="0"/>
            </a:spcBef>
            <a:buNone/>
          </a:pPr>
          <a:r>
            <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hlinkClick xmlns:r="http://schemas.openxmlformats.org/officeDocument/2006/relationships" r:id="rId2" action="ppaction://hlinkfile">
                <a:extLst>
                  <a:ext uri="{A12FA001-AC4F-418D-AE19-62706E023703}">
                    <ahyp:hlinkClr xmlns:ahyp="http://schemas.microsoft.com/office/drawing/2018/hyperlinkcolor" val="tx"/>
                  </a:ext>
                </a:extLst>
              </a:hlinkClick>
            </a:rPr>
            <a:t>B Classifier</a:t>
          </a:r>
          <a:endPar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lgn="ctr" defTabSz="1244600">
            <a:lnSpc>
              <a:spcPct val="90000"/>
            </a:lnSpc>
            <a:spcBef>
              <a:spcPct val="0"/>
            </a:spcBef>
            <a:buNone/>
          </a:pPr>
          <a:r>
            <a:rPr lang="en-US" sz="2800" kern="1200" dirty="0"/>
            <a:t>- </a:t>
          </a:r>
          <a:r>
            <a:rPr lang="en-US" sz="2400" kern="1200" dirty="0"/>
            <a:t>Single feature</a:t>
          </a:r>
        </a:p>
        <a:p>
          <a:pPr algn="ctr" defTabSz="1244600">
            <a:lnSpc>
              <a:spcPct val="90000"/>
            </a:lnSpc>
            <a:spcBef>
              <a:spcPct val="0"/>
            </a:spcBef>
            <a:buNone/>
          </a:pPr>
          <a:r>
            <a:rPr lang="en-US" sz="2400" kern="1200" dirty="0"/>
            <a:t>- Binominal categorical</a:t>
          </a:r>
        </a:p>
        <a:p>
          <a:pPr algn="ctr" defTabSz="1244600">
            <a:lnSpc>
              <a:spcPct val="90000"/>
            </a:lnSpc>
            <a:spcBef>
              <a:spcPct val="0"/>
            </a:spcBef>
            <a:buNone/>
          </a:pPr>
          <a:r>
            <a:rPr lang="en-US" sz="2400" kern="1200" dirty="0"/>
            <a:t>- Single File Training Data</a:t>
          </a:r>
        </a:p>
      </dgm:t>
    </dgm:pt>
    <dgm:pt modelId="{565DD100-736E-884A-B3DF-B89FDF88A9B5}" type="parTrans" cxnId="{2D32548A-B1D5-0444-90CE-B4F9E9EF2351}">
      <dgm:prSet/>
      <dgm:spPr/>
      <dgm:t>
        <a:bodyPr/>
        <a:lstStyle/>
        <a:p>
          <a:endParaRPr lang="en-US"/>
        </a:p>
      </dgm:t>
    </dgm:pt>
    <dgm:pt modelId="{26D42111-42C3-DB40-9965-C0A01BBC76CB}" type="sibTrans" cxnId="{2D32548A-B1D5-0444-90CE-B4F9E9EF2351}">
      <dgm:prSet/>
      <dgm:spPr/>
      <dgm:t>
        <a:bodyPr/>
        <a:lstStyle/>
        <a:p>
          <a:endParaRPr lang="en-US"/>
        </a:p>
      </dgm:t>
    </dgm:pt>
    <dgm:pt modelId="{83185A4A-B398-104B-AA8A-B9F4BEA7E25D}">
      <dgm:prSet phldrT="[Text]" custT="1"/>
      <dgm:spPr/>
      <dgm:t>
        <a:bodyPr/>
        <a:lstStyle/>
        <a:p>
          <a:pPr algn="ctr" defTabSz="1600200">
            <a:lnSpc>
              <a:spcPct val="90000"/>
            </a:lnSpc>
            <a:spcBef>
              <a:spcPct val="0"/>
            </a:spcBef>
            <a:buNone/>
          </a:pPr>
          <a:endParaRPr lang="en-US" sz="3600" kern="1200" dirty="0"/>
        </a:p>
        <a:p>
          <a:pPr algn="ctr" defTabSz="1600200">
            <a:lnSpc>
              <a:spcPct val="90000"/>
            </a:lnSpc>
            <a:spcBef>
              <a:spcPct val="0"/>
            </a:spcBef>
            <a:buNone/>
          </a:pPr>
          <a:endParaRPr lang="en-US" sz="3600" kern="1200" dirty="0"/>
        </a:p>
        <a:p>
          <a:pPr algn="ctr" defTabSz="1600200">
            <a:lnSpc>
              <a:spcPct val="90000"/>
            </a:lnSpc>
            <a:spcBef>
              <a:spcPct val="0"/>
            </a:spcBef>
            <a:buNone/>
          </a:pPr>
          <a:endParaRPr lang="en-US" sz="3600" kern="1200" dirty="0"/>
        </a:p>
        <a:p>
          <a:pPr algn="ctr" defTabSz="914400" rtl="0" eaLnBrk="1" latinLnBrk="0" hangingPunct="1">
            <a:lnSpc>
              <a:spcPct val="90000"/>
            </a:lnSpc>
            <a:spcBef>
              <a:spcPct val="0"/>
            </a:spcBef>
            <a:buNone/>
          </a:pPr>
          <a:r>
            <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hlinkClick xmlns:r="http://schemas.openxmlformats.org/officeDocument/2006/relationships" r:id="rId3" action="ppaction://hlinkfile">
                <a:extLst>
                  <a:ext uri="{A12FA001-AC4F-418D-AE19-62706E023703}">
                    <ahyp:hlinkClr xmlns:ahyp="http://schemas.microsoft.com/office/drawing/2018/hyperlinkcolor" val="tx"/>
                  </a:ext>
                </a:extLst>
              </a:hlinkClick>
            </a:rPr>
            <a:t>C Classifier</a:t>
          </a:r>
          <a:endPar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lgn="ctr" defTabSz="1600200">
            <a:lnSpc>
              <a:spcPct val="90000"/>
            </a:lnSpc>
            <a:spcBef>
              <a:spcPct val="0"/>
            </a:spcBef>
            <a:buNone/>
          </a:pPr>
          <a:r>
            <a:rPr lang="en-US" sz="2400" kern="1200" dirty="0"/>
            <a:t>- Single Feature</a:t>
          </a:r>
        </a:p>
        <a:p>
          <a:pPr algn="ctr" defTabSz="1600200">
            <a:lnSpc>
              <a:spcPct val="90000"/>
            </a:lnSpc>
            <a:spcBef>
              <a:spcPct val="0"/>
            </a:spcBef>
            <a:buNone/>
          </a:pPr>
          <a:r>
            <a:rPr lang="en-US" sz="2400" kern="1200" dirty="0"/>
            <a:t>- Binominal categorical</a:t>
          </a:r>
        </a:p>
        <a:p>
          <a:pPr algn="ctr" defTabSz="1600200">
            <a:lnSpc>
              <a:spcPct val="90000"/>
            </a:lnSpc>
            <a:spcBef>
              <a:spcPct val="0"/>
            </a:spcBef>
            <a:buNone/>
          </a:pPr>
          <a:r>
            <a:rPr lang="en-US" sz="2400" kern="1200" dirty="0"/>
            <a:t>- Multi File Training Data</a:t>
          </a:r>
        </a:p>
      </dgm:t>
    </dgm:pt>
    <dgm:pt modelId="{06A75ABD-05A3-B84F-8A35-F0DA2643AF15}" type="parTrans" cxnId="{1831AC1A-714E-D54A-8A9E-0BAF15B7CE83}">
      <dgm:prSet/>
      <dgm:spPr/>
      <dgm:t>
        <a:bodyPr/>
        <a:lstStyle/>
        <a:p>
          <a:endParaRPr lang="en-US"/>
        </a:p>
      </dgm:t>
    </dgm:pt>
    <dgm:pt modelId="{B6CE7637-6303-3148-AAE2-D3B9EE36725F}" type="sibTrans" cxnId="{1831AC1A-714E-D54A-8A9E-0BAF15B7CE83}">
      <dgm:prSet/>
      <dgm:spPr/>
      <dgm:t>
        <a:bodyPr/>
        <a:lstStyle/>
        <a:p>
          <a:endParaRPr lang="en-US"/>
        </a:p>
      </dgm:t>
    </dgm:pt>
    <dgm:pt modelId="{9879BEC8-A578-AD47-AA8F-49BA89C6174C}">
      <dgm:prSet phldrT="[Text]" custT="1"/>
      <dgm:spPr/>
      <dgm:t>
        <a:bodyPr/>
        <a:lstStyle/>
        <a:p>
          <a:pPr algn="ctr" defTabSz="266700">
            <a:lnSpc>
              <a:spcPct val="90000"/>
            </a:lnSpc>
            <a:spcBef>
              <a:spcPct val="0"/>
            </a:spcBef>
            <a:buNone/>
          </a:pPr>
          <a:endParaRPr lang="en-US" sz="600" kern="1200" dirty="0"/>
        </a:p>
        <a:p>
          <a:pPr algn="ctr" defTabSz="266700">
            <a:lnSpc>
              <a:spcPct val="90000"/>
            </a:lnSpc>
            <a:spcBef>
              <a:spcPct val="0"/>
            </a:spcBef>
            <a:buNone/>
          </a:pPr>
          <a:endParaRPr lang="en-US" sz="600" kern="1200" dirty="0"/>
        </a:p>
        <a:p>
          <a:pPr algn="ctr" defTabSz="266700">
            <a:lnSpc>
              <a:spcPct val="90000"/>
            </a:lnSpc>
            <a:spcBef>
              <a:spcPct val="0"/>
            </a:spcBef>
            <a:buNone/>
          </a:pPr>
          <a:endParaRPr lang="en-US" sz="600" kern="1200" dirty="0"/>
        </a:p>
        <a:p>
          <a:pPr algn="ctr" defTabSz="266700">
            <a:lnSpc>
              <a:spcPct val="90000"/>
            </a:lnSpc>
            <a:spcBef>
              <a:spcPct val="0"/>
            </a:spcBef>
            <a:buNone/>
          </a:pPr>
          <a:endParaRPr lang="en-US" sz="3600" kern="1200" dirty="0"/>
        </a:p>
        <a:p>
          <a:pPr algn="ctr" defTabSz="266700">
            <a:lnSpc>
              <a:spcPct val="90000"/>
            </a:lnSpc>
            <a:spcBef>
              <a:spcPct val="0"/>
            </a:spcBef>
            <a:buNone/>
          </a:pPr>
          <a:endParaRPr lang="en-US" sz="3600" kern="1200" dirty="0"/>
        </a:p>
        <a:p>
          <a:pPr algn="ctr" defTabSz="266700">
            <a:lnSpc>
              <a:spcPct val="90000"/>
            </a:lnSpc>
            <a:spcBef>
              <a:spcPct val="0"/>
            </a:spcBef>
            <a:buNone/>
          </a:pPr>
          <a:endParaRPr lang="en-US" sz="3600" kern="1200" dirty="0">
            <a:hlinkClick xmlns:r="http://schemas.openxmlformats.org/officeDocument/2006/relationships" r:id="rId4" action="ppaction://hlinkfile"/>
          </a:endParaRPr>
        </a:p>
        <a:p>
          <a:pPr algn="ctr" defTabSz="914400" rtl="0" eaLnBrk="1" latinLnBrk="0" hangingPunct="1">
            <a:lnSpc>
              <a:spcPct val="90000"/>
            </a:lnSpc>
            <a:spcBef>
              <a:spcPct val="0"/>
            </a:spcBef>
            <a:buNone/>
          </a:pPr>
          <a:r>
            <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hlinkClick xmlns:r="http://schemas.openxmlformats.org/officeDocument/2006/relationships" r:id="rId4" action="ppaction://hlinkfile">
                <a:extLst>
                  <a:ext uri="{A12FA001-AC4F-418D-AE19-62706E023703}">
                    <ahyp:hlinkClr xmlns:ahyp="http://schemas.microsoft.com/office/drawing/2018/hyperlinkcolor" val="tx"/>
                  </a:ext>
                </a:extLst>
              </a:hlinkClick>
            </a:rPr>
            <a:t>O Classifier</a:t>
          </a:r>
          <a:endPar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algn="ctr" defTabSz="266700">
            <a:lnSpc>
              <a:spcPct val="90000"/>
            </a:lnSpc>
            <a:spcBef>
              <a:spcPct val="0"/>
            </a:spcBef>
            <a:buNone/>
          </a:pPr>
          <a:r>
            <a:rPr lang="en-US" sz="3600" kern="1200" dirty="0"/>
            <a:t>-</a:t>
          </a:r>
          <a:r>
            <a:rPr lang="en-US" sz="2400" kern="1200" dirty="0"/>
            <a:t> Multi Feature</a:t>
          </a:r>
        </a:p>
        <a:p>
          <a:pPr algn="ctr" defTabSz="266700">
            <a:lnSpc>
              <a:spcPct val="90000"/>
            </a:lnSpc>
            <a:spcBef>
              <a:spcPct val="0"/>
            </a:spcBef>
            <a:buNone/>
          </a:pPr>
          <a:r>
            <a:rPr lang="en-US" sz="2400" kern="1200" dirty="0"/>
            <a:t>- Multinominal categorical</a:t>
          </a:r>
        </a:p>
        <a:p>
          <a:pPr algn="ctr" defTabSz="266700">
            <a:lnSpc>
              <a:spcPct val="90000"/>
            </a:lnSpc>
            <a:spcBef>
              <a:spcPct val="0"/>
            </a:spcBef>
            <a:buNone/>
          </a:pPr>
          <a:r>
            <a:rPr lang="en-US" sz="2400" kern="1200" dirty="0"/>
            <a:t>- Single File Training Data</a:t>
          </a:r>
        </a:p>
      </dgm:t>
    </dgm:pt>
    <dgm:pt modelId="{9084CD29-35FC-964C-8316-3C9CC274FDA9}" type="parTrans" cxnId="{B517E2CA-57C2-CB45-BF8A-43125B805C20}">
      <dgm:prSet/>
      <dgm:spPr/>
      <dgm:t>
        <a:bodyPr/>
        <a:lstStyle/>
        <a:p>
          <a:endParaRPr lang="en-US"/>
        </a:p>
      </dgm:t>
    </dgm:pt>
    <dgm:pt modelId="{6A696D79-FE99-3B42-BB18-94CB6C62A3CB}" type="sibTrans" cxnId="{B517E2CA-57C2-CB45-BF8A-43125B805C20}">
      <dgm:prSet/>
      <dgm:spPr/>
      <dgm:t>
        <a:bodyPr/>
        <a:lstStyle/>
        <a:p>
          <a:endParaRPr lang="en-US"/>
        </a:p>
      </dgm:t>
    </dgm:pt>
    <dgm:pt modelId="{178F3638-6E7B-C646-B216-38956E8D25AA}" type="pres">
      <dgm:prSet presAssocID="{FAF45F3A-9528-DE43-AF61-C28FDF1D7399}" presName="theList" presStyleCnt="0">
        <dgm:presLayoutVars>
          <dgm:dir/>
          <dgm:animLvl val="lvl"/>
          <dgm:resizeHandles val="exact"/>
        </dgm:presLayoutVars>
      </dgm:prSet>
      <dgm:spPr/>
    </dgm:pt>
    <dgm:pt modelId="{EE959B63-75D0-BE4C-B124-381CB68236D4}" type="pres">
      <dgm:prSet presAssocID="{AFDCBB67-55AA-5241-8DC7-5B30DB342E9E}" presName="compNode" presStyleCnt="0"/>
      <dgm:spPr/>
    </dgm:pt>
    <dgm:pt modelId="{B03DAC94-0C84-A041-B80A-07C3192B2BFA}" type="pres">
      <dgm:prSet presAssocID="{AFDCBB67-55AA-5241-8DC7-5B30DB342E9E}" presName="aNode" presStyleLbl="bgShp" presStyleIdx="0" presStyleCnt="3" custLinFactNeighborX="-10792" custLinFactNeighborY="-14400"/>
      <dgm:spPr/>
    </dgm:pt>
    <dgm:pt modelId="{8FE177F4-D27D-9A43-8D51-F22AFDE91E20}" type="pres">
      <dgm:prSet presAssocID="{AFDCBB67-55AA-5241-8DC7-5B30DB342E9E}" presName="textNode" presStyleLbl="bgShp" presStyleIdx="0" presStyleCnt="3"/>
      <dgm:spPr/>
    </dgm:pt>
    <dgm:pt modelId="{CC299E6F-61C7-F04D-8B5A-778E5F68E5D9}" type="pres">
      <dgm:prSet presAssocID="{AFDCBB67-55AA-5241-8DC7-5B30DB342E9E}" presName="compChildNode" presStyleCnt="0"/>
      <dgm:spPr/>
    </dgm:pt>
    <dgm:pt modelId="{FE815C15-C938-6941-A13F-E75D8CD39245}" type="pres">
      <dgm:prSet presAssocID="{AFDCBB67-55AA-5241-8DC7-5B30DB342E9E}" presName="theInnerList" presStyleCnt="0"/>
      <dgm:spPr/>
    </dgm:pt>
    <dgm:pt modelId="{9E646207-A133-1C4C-9B3D-D6B2797D1EC7}" type="pres">
      <dgm:prSet presAssocID="{AFDCBB67-55AA-5241-8DC7-5B30DB342E9E}" presName="aSpace" presStyleCnt="0"/>
      <dgm:spPr/>
    </dgm:pt>
    <dgm:pt modelId="{27B48553-652F-DC48-AB29-E6B3982B7320}" type="pres">
      <dgm:prSet presAssocID="{83185A4A-B398-104B-AA8A-B9F4BEA7E25D}" presName="compNode" presStyleCnt="0"/>
      <dgm:spPr/>
    </dgm:pt>
    <dgm:pt modelId="{19DFCD71-9684-2E4D-A41A-80A3A9885731}" type="pres">
      <dgm:prSet presAssocID="{83185A4A-B398-104B-AA8A-B9F4BEA7E25D}" presName="aNode" presStyleLbl="bgShp" presStyleIdx="1" presStyleCnt="3"/>
      <dgm:spPr/>
    </dgm:pt>
    <dgm:pt modelId="{F830916F-88A9-0542-9B93-4FCEA342B117}" type="pres">
      <dgm:prSet presAssocID="{83185A4A-B398-104B-AA8A-B9F4BEA7E25D}" presName="textNode" presStyleLbl="bgShp" presStyleIdx="1" presStyleCnt="3"/>
      <dgm:spPr/>
    </dgm:pt>
    <dgm:pt modelId="{1E3B58E0-EAC0-BC4E-8B38-553B12277677}" type="pres">
      <dgm:prSet presAssocID="{83185A4A-B398-104B-AA8A-B9F4BEA7E25D}" presName="compChildNode" presStyleCnt="0"/>
      <dgm:spPr/>
    </dgm:pt>
    <dgm:pt modelId="{40424CBF-44CB-E745-80BF-BA84804FAA80}" type="pres">
      <dgm:prSet presAssocID="{83185A4A-B398-104B-AA8A-B9F4BEA7E25D}" presName="theInnerList" presStyleCnt="0"/>
      <dgm:spPr/>
    </dgm:pt>
    <dgm:pt modelId="{641C4BD0-82B9-9D4C-898E-F54404CA6288}" type="pres">
      <dgm:prSet presAssocID="{83185A4A-B398-104B-AA8A-B9F4BEA7E25D}" presName="aSpace" presStyleCnt="0"/>
      <dgm:spPr/>
    </dgm:pt>
    <dgm:pt modelId="{BF364123-F6E5-004B-8ACB-7E7CF7A36BD2}" type="pres">
      <dgm:prSet presAssocID="{9879BEC8-A578-AD47-AA8F-49BA89C6174C}" presName="compNode" presStyleCnt="0"/>
      <dgm:spPr/>
    </dgm:pt>
    <dgm:pt modelId="{C343F9CD-F14B-F64B-BBEF-E14150D252F4}" type="pres">
      <dgm:prSet presAssocID="{9879BEC8-A578-AD47-AA8F-49BA89C6174C}" presName="aNode" presStyleLbl="bgShp" presStyleIdx="2" presStyleCnt="3"/>
      <dgm:spPr/>
    </dgm:pt>
    <dgm:pt modelId="{63A07652-65D2-1948-A4BA-A0EF906FC43B}" type="pres">
      <dgm:prSet presAssocID="{9879BEC8-A578-AD47-AA8F-49BA89C6174C}" presName="textNode" presStyleLbl="bgShp" presStyleIdx="2" presStyleCnt="3"/>
      <dgm:spPr/>
    </dgm:pt>
    <dgm:pt modelId="{42DFA879-35F8-DA49-BC88-12C8F2C5F90C}" type="pres">
      <dgm:prSet presAssocID="{9879BEC8-A578-AD47-AA8F-49BA89C6174C}" presName="compChildNode" presStyleCnt="0"/>
      <dgm:spPr/>
    </dgm:pt>
    <dgm:pt modelId="{7064F269-207D-2A46-A9BE-0EAA106BB41A}" type="pres">
      <dgm:prSet presAssocID="{9879BEC8-A578-AD47-AA8F-49BA89C6174C}" presName="theInnerList" presStyleCnt="0"/>
      <dgm:spPr/>
    </dgm:pt>
  </dgm:ptLst>
  <dgm:cxnLst>
    <dgm:cxn modelId="{E942F202-13BF-0C43-AD84-6CD19D7AA3C9}" type="presOf" srcId="{9879BEC8-A578-AD47-AA8F-49BA89C6174C}" destId="{C343F9CD-F14B-F64B-BBEF-E14150D252F4}" srcOrd="0" destOrd="0" presId="urn:microsoft.com/office/officeart/2005/8/layout/lProcess2"/>
    <dgm:cxn modelId="{1831AC1A-714E-D54A-8A9E-0BAF15B7CE83}" srcId="{FAF45F3A-9528-DE43-AF61-C28FDF1D7399}" destId="{83185A4A-B398-104B-AA8A-B9F4BEA7E25D}" srcOrd="1" destOrd="0" parTransId="{06A75ABD-05A3-B84F-8A35-F0DA2643AF15}" sibTransId="{B6CE7637-6303-3148-AAE2-D3B9EE36725F}"/>
    <dgm:cxn modelId="{073C5868-F62C-E84A-81FD-83B5BE673833}" type="presOf" srcId="{83185A4A-B398-104B-AA8A-B9F4BEA7E25D}" destId="{19DFCD71-9684-2E4D-A41A-80A3A9885731}" srcOrd="0" destOrd="0" presId="urn:microsoft.com/office/officeart/2005/8/layout/lProcess2"/>
    <dgm:cxn modelId="{9B11AF7E-E046-CD41-B99F-E97008B21E92}" type="presOf" srcId="{AFDCBB67-55AA-5241-8DC7-5B30DB342E9E}" destId="{8FE177F4-D27D-9A43-8D51-F22AFDE91E20}" srcOrd="1" destOrd="0" presId="urn:microsoft.com/office/officeart/2005/8/layout/lProcess2"/>
    <dgm:cxn modelId="{72B89285-D70E-C342-8B06-BF44975FFA46}" type="presOf" srcId="{FAF45F3A-9528-DE43-AF61-C28FDF1D7399}" destId="{178F3638-6E7B-C646-B216-38956E8D25AA}" srcOrd="0" destOrd="0" presId="urn:microsoft.com/office/officeart/2005/8/layout/lProcess2"/>
    <dgm:cxn modelId="{2D32548A-B1D5-0444-90CE-B4F9E9EF2351}" srcId="{FAF45F3A-9528-DE43-AF61-C28FDF1D7399}" destId="{AFDCBB67-55AA-5241-8DC7-5B30DB342E9E}" srcOrd="0" destOrd="0" parTransId="{565DD100-736E-884A-B3DF-B89FDF88A9B5}" sibTransId="{26D42111-42C3-DB40-9965-C0A01BBC76CB}"/>
    <dgm:cxn modelId="{CD26D6C5-9883-CD4D-B92A-BDD4610384E8}" type="presOf" srcId="{83185A4A-B398-104B-AA8A-B9F4BEA7E25D}" destId="{F830916F-88A9-0542-9B93-4FCEA342B117}" srcOrd="1" destOrd="0" presId="urn:microsoft.com/office/officeart/2005/8/layout/lProcess2"/>
    <dgm:cxn modelId="{B517E2CA-57C2-CB45-BF8A-43125B805C20}" srcId="{FAF45F3A-9528-DE43-AF61-C28FDF1D7399}" destId="{9879BEC8-A578-AD47-AA8F-49BA89C6174C}" srcOrd="2" destOrd="0" parTransId="{9084CD29-35FC-964C-8316-3C9CC274FDA9}" sibTransId="{6A696D79-FE99-3B42-BB18-94CB6C62A3CB}"/>
    <dgm:cxn modelId="{F09969DA-C34D-E740-834B-FB86273D0F0F}" type="presOf" srcId="{9879BEC8-A578-AD47-AA8F-49BA89C6174C}" destId="{63A07652-65D2-1948-A4BA-A0EF906FC43B}" srcOrd="1" destOrd="0" presId="urn:microsoft.com/office/officeart/2005/8/layout/lProcess2"/>
    <dgm:cxn modelId="{7A7ABAF5-F916-2446-AF61-3EFA24F5C08A}" type="presOf" srcId="{AFDCBB67-55AA-5241-8DC7-5B30DB342E9E}" destId="{B03DAC94-0C84-A041-B80A-07C3192B2BFA}" srcOrd="0" destOrd="0" presId="urn:microsoft.com/office/officeart/2005/8/layout/lProcess2"/>
    <dgm:cxn modelId="{67328CEC-17FB-DD44-AE5E-B57F19849B95}" type="presParOf" srcId="{178F3638-6E7B-C646-B216-38956E8D25AA}" destId="{EE959B63-75D0-BE4C-B124-381CB68236D4}" srcOrd="0" destOrd="0" presId="urn:microsoft.com/office/officeart/2005/8/layout/lProcess2"/>
    <dgm:cxn modelId="{0250DC88-486B-F644-81C6-1A973880AB05}" type="presParOf" srcId="{EE959B63-75D0-BE4C-B124-381CB68236D4}" destId="{B03DAC94-0C84-A041-B80A-07C3192B2BFA}" srcOrd="0" destOrd="0" presId="urn:microsoft.com/office/officeart/2005/8/layout/lProcess2"/>
    <dgm:cxn modelId="{BC9BEFD3-D336-AA4E-861D-C2063269818E}" type="presParOf" srcId="{EE959B63-75D0-BE4C-B124-381CB68236D4}" destId="{8FE177F4-D27D-9A43-8D51-F22AFDE91E20}" srcOrd="1" destOrd="0" presId="urn:microsoft.com/office/officeart/2005/8/layout/lProcess2"/>
    <dgm:cxn modelId="{69948358-0D30-C841-9239-405628D00BD7}" type="presParOf" srcId="{EE959B63-75D0-BE4C-B124-381CB68236D4}" destId="{CC299E6F-61C7-F04D-8B5A-778E5F68E5D9}" srcOrd="2" destOrd="0" presId="urn:microsoft.com/office/officeart/2005/8/layout/lProcess2"/>
    <dgm:cxn modelId="{0787C8D3-23BC-EE44-8FBE-35FAE6C7183B}" type="presParOf" srcId="{CC299E6F-61C7-F04D-8B5A-778E5F68E5D9}" destId="{FE815C15-C938-6941-A13F-E75D8CD39245}" srcOrd="0" destOrd="0" presId="urn:microsoft.com/office/officeart/2005/8/layout/lProcess2"/>
    <dgm:cxn modelId="{43077316-45E7-6F40-A33F-8BEA2284DD0A}" type="presParOf" srcId="{178F3638-6E7B-C646-B216-38956E8D25AA}" destId="{9E646207-A133-1C4C-9B3D-D6B2797D1EC7}" srcOrd="1" destOrd="0" presId="urn:microsoft.com/office/officeart/2005/8/layout/lProcess2"/>
    <dgm:cxn modelId="{C8B32505-3657-2749-9CCE-0E7CEC4B8930}" type="presParOf" srcId="{178F3638-6E7B-C646-B216-38956E8D25AA}" destId="{27B48553-652F-DC48-AB29-E6B3982B7320}" srcOrd="2" destOrd="0" presId="urn:microsoft.com/office/officeart/2005/8/layout/lProcess2"/>
    <dgm:cxn modelId="{A579483C-DAFF-5B4E-B291-CA5A9850B447}" type="presParOf" srcId="{27B48553-652F-DC48-AB29-E6B3982B7320}" destId="{19DFCD71-9684-2E4D-A41A-80A3A9885731}" srcOrd="0" destOrd="0" presId="urn:microsoft.com/office/officeart/2005/8/layout/lProcess2"/>
    <dgm:cxn modelId="{4ECC7BF4-125F-CB4D-8639-D0A4C328E652}" type="presParOf" srcId="{27B48553-652F-DC48-AB29-E6B3982B7320}" destId="{F830916F-88A9-0542-9B93-4FCEA342B117}" srcOrd="1" destOrd="0" presId="urn:microsoft.com/office/officeart/2005/8/layout/lProcess2"/>
    <dgm:cxn modelId="{E9FC26A1-050C-BA47-97CE-3D2939E91383}" type="presParOf" srcId="{27B48553-652F-DC48-AB29-E6B3982B7320}" destId="{1E3B58E0-EAC0-BC4E-8B38-553B12277677}" srcOrd="2" destOrd="0" presId="urn:microsoft.com/office/officeart/2005/8/layout/lProcess2"/>
    <dgm:cxn modelId="{2A782801-35DB-ED49-A68C-BC1235BAD73E}" type="presParOf" srcId="{1E3B58E0-EAC0-BC4E-8B38-553B12277677}" destId="{40424CBF-44CB-E745-80BF-BA84804FAA80}" srcOrd="0" destOrd="0" presId="urn:microsoft.com/office/officeart/2005/8/layout/lProcess2"/>
    <dgm:cxn modelId="{A2961561-2B4D-CB4E-AC97-39FC395F50CB}" type="presParOf" srcId="{178F3638-6E7B-C646-B216-38956E8D25AA}" destId="{641C4BD0-82B9-9D4C-898E-F54404CA6288}" srcOrd="3" destOrd="0" presId="urn:microsoft.com/office/officeart/2005/8/layout/lProcess2"/>
    <dgm:cxn modelId="{9709C977-6825-5445-B3A4-4ABCAE7271D9}" type="presParOf" srcId="{178F3638-6E7B-C646-B216-38956E8D25AA}" destId="{BF364123-F6E5-004B-8ACB-7E7CF7A36BD2}" srcOrd="4" destOrd="0" presId="urn:microsoft.com/office/officeart/2005/8/layout/lProcess2"/>
    <dgm:cxn modelId="{4C288394-4AE8-BE41-8C5B-C5866134D659}" type="presParOf" srcId="{BF364123-F6E5-004B-8ACB-7E7CF7A36BD2}" destId="{C343F9CD-F14B-F64B-BBEF-E14150D252F4}" srcOrd="0" destOrd="0" presId="urn:microsoft.com/office/officeart/2005/8/layout/lProcess2"/>
    <dgm:cxn modelId="{223B6C37-B805-BA45-8344-308300955CF2}" type="presParOf" srcId="{BF364123-F6E5-004B-8ACB-7E7CF7A36BD2}" destId="{63A07652-65D2-1948-A4BA-A0EF906FC43B}" srcOrd="1" destOrd="0" presId="urn:microsoft.com/office/officeart/2005/8/layout/lProcess2"/>
    <dgm:cxn modelId="{2EEBBA24-02F0-8443-8E33-DFB43C3D01C4}" type="presParOf" srcId="{BF364123-F6E5-004B-8ACB-7E7CF7A36BD2}" destId="{42DFA879-35F8-DA49-BC88-12C8F2C5F90C}" srcOrd="2" destOrd="0" presId="urn:microsoft.com/office/officeart/2005/8/layout/lProcess2"/>
    <dgm:cxn modelId="{3394737E-F934-2A48-8E14-891794D81A56}" type="presParOf" srcId="{42DFA879-35F8-DA49-BC88-12C8F2C5F90C}" destId="{7064F269-207D-2A46-A9BE-0EAA106BB41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1A7586-7DD5-E946-A21A-B891A78CC92F}" type="doc">
      <dgm:prSet loTypeId="urn:microsoft.com/office/officeart/2008/layout/BendingPictureCaption" loCatId="" qsTypeId="urn:microsoft.com/office/officeart/2005/8/quickstyle/simple1" qsCatId="simple" csTypeId="urn:microsoft.com/office/officeart/2005/8/colors/accent1_2" csCatId="accent1" phldr="1"/>
      <dgm:spPr/>
      <dgm:t>
        <a:bodyPr/>
        <a:lstStyle/>
        <a:p>
          <a:endParaRPr lang="en-US"/>
        </a:p>
      </dgm:t>
    </dgm:pt>
    <dgm:pt modelId="{F4378C13-84AA-2348-9929-A8ACA72E30E0}">
      <dgm:prSet phldrT="[Text]"/>
      <dgm:spPr/>
      <dgm:t>
        <a:bodyPr/>
        <a:lstStyle/>
        <a:p>
          <a:pPr rtl="0"/>
          <a:r>
            <a:rPr lang="en-US"/>
            <a:t>Lasso &amp; Ridge</a:t>
          </a:r>
          <a:r>
            <a:rPr lang="en-US">
              <a:latin typeface="Arial Black" panose="020B0A04020102020204"/>
            </a:rPr>
            <a:t>  (ENET)</a:t>
          </a:r>
          <a:endParaRPr lang="en-US"/>
        </a:p>
      </dgm:t>
    </dgm:pt>
    <dgm:pt modelId="{DFAFEC55-FDAF-A14A-AF09-F64C80688F8F}" type="parTrans" cxnId="{560C4EA5-135F-C047-ACFD-7B89EA4348BB}">
      <dgm:prSet/>
      <dgm:spPr/>
      <dgm:t>
        <a:bodyPr/>
        <a:lstStyle/>
        <a:p>
          <a:endParaRPr lang="en-US"/>
        </a:p>
      </dgm:t>
    </dgm:pt>
    <dgm:pt modelId="{6F95BFDA-3EFD-0C4B-878C-80FDF2A37EB3}" type="sibTrans" cxnId="{560C4EA5-135F-C047-ACFD-7B89EA4348BB}">
      <dgm:prSet/>
      <dgm:spPr/>
      <dgm:t>
        <a:bodyPr/>
        <a:lstStyle/>
        <a:p>
          <a:endParaRPr lang="en-US"/>
        </a:p>
      </dgm:t>
    </dgm:pt>
    <dgm:pt modelId="{F9B5FAF4-A8F9-8B4F-925A-2ED404F12DB9}">
      <dgm:prSet phldrT="[Text]"/>
      <dgm:spPr/>
      <dgm:t>
        <a:bodyPr/>
        <a:lstStyle/>
        <a:p>
          <a:r>
            <a:rPr lang="en-US"/>
            <a:t>Random Forest</a:t>
          </a:r>
        </a:p>
      </dgm:t>
    </dgm:pt>
    <dgm:pt modelId="{724FDE17-C83A-0C4B-85B8-7ECF61A2BDCA}" type="parTrans" cxnId="{303E4DEA-189E-C949-8E7F-A3B339BB55BB}">
      <dgm:prSet/>
      <dgm:spPr/>
      <dgm:t>
        <a:bodyPr/>
        <a:lstStyle/>
        <a:p>
          <a:endParaRPr lang="en-US"/>
        </a:p>
      </dgm:t>
    </dgm:pt>
    <dgm:pt modelId="{D827F8DA-6D17-5940-B92D-E0B4A0B8905E}" type="sibTrans" cxnId="{303E4DEA-189E-C949-8E7F-A3B339BB55BB}">
      <dgm:prSet/>
      <dgm:spPr/>
      <dgm:t>
        <a:bodyPr/>
        <a:lstStyle/>
        <a:p>
          <a:endParaRPr lang="en-US"/>
        </a:p>
      </dgm:t>
    </dgm:pt>
    <dgm:pt modelId="{3491D8CA-A76A-7B46-B82E-AED90EE9B3C7}" type="pres">
      <dgm:prSet presAssocID="{C31A7586-7DD5-E946-A21A-B891A78CC92F}" presName="diagram" presStyleCnt="0">
        <dgm:presLayoutVars>
          <dgm:dir/>
        </dgm:presLayoutVars>
      </dgm:prSet>
      <dgm:spPr/>
    </dgm:pt>
    <dgm:pt modelId="{4C59AACA-0692-BF46-BDAA-C9B83DEA1273}" type="pres">
      <dgm:prSet presAssocID="{F4378C13-84AA-2348-9929-A8ACA72E30E0}" presName="composite" presStyleCnt="0"/>
      <dgm:spPr/>
    </dgm:pt>
    <dgm:pt modelId="{17CC9D96-3AFA-964C-AD4F-F0B789DE7C92}" type="pres">
      <dgm:prSet presAssocID="{F4378C13-84AA-2348-9929-A8ACA72E30E0}" presName="Image" presStyleLbl="bgShp" presStyleIdx="0" presStyleCnt="2" custScaleX="147709" custScaleY="136428"/>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8EDCDD11-4F0D-E543-82AE-80D10356B80E}" type="pres">
      <dgm:prSet presAssocID="{F4378C13-84AA-2348-9929-A8ACA72E30E0}" presName="Parent" presStyleLbl="node0" presStyleIdx="0" presStyleCnt="2" custScaleX="94182" custScaleY="49516" custLinFactNeighborX="-21221" custLinFactNeighborY="73059">
        <dgm:presLayoutVars>
          <dgm:bulletEnabled val="1"/>
        </dgm:presLayoutVars>
      </dgm:prSet>
      <dgm:spPr/>
    </dgm:pt>
    <dgm:pt modelId="{88378496-A7FF-A94B-9463-4111FFF266D6}" type="pres">
      <dgm:prSet presAssocID="{6F95BFDA-3EFD-0C4B-878C-80FDF2A37EB3}" presName="sibTrans" presStyleCnt="0"/>
      <dgm:spPr/>
    </dgm:pt>
    <dgm:pt modelId="{34FCFD89-4CFC-D642-96F0-9D0A0964D485}" type="pres">
      <dgm:prSet presAssocID="{F9B5FAF4-A8F9-8B4F-925A-2ED404F12DB9}" presName="composite" presStyleCnt="0"/>
      <dgm:spPr/>
    </dgm:pt>
    <dgm:pt modelId="{34496AD3-4D26-F044-8561-487D94070A6E}" type="pres">
      <dgm:prSet presAssocID="{F9B5FAF4-A8F9-8B4F-925A-2ED404F12DB9}" presName="Image" presStyleLbl="bgShp" presStyleIdx="1" presStyleCnt="2" custScaleX="157145" custScaleY="141049"/>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pt>
    <dgm:pt modelId="{546DCD06-222B-FA4D-AC80-282620CCFC68}" type="pres">
      <dgm:prSet presAssocID="{F9B5FAF4-A8F9-8B4F-925A-2ED404F12DB9}" presName="Parent" presStyleLbl="node0" presStyleIdx="1" presStyleCnt="2" custScaleX="109494" custScaleY="58339" custLinFactNeighborX="-19041" custLinFactNeighborY="68323">
        <dgm:presLayoutVars>
          <dgm:bulletEnabled val="1"/>
        </dgm:presLayoutVars>
      </dgm:prSet>
      <dgm:spPr/>
    </dgm:pt>
  </dgm:ptLst>
  <dgm:cxnLst>
    <dgm:cxn modelId="{C8498166-658D-FB48-AEB6-4B697240EE26}" type="presOf" srcId="{C31A7586-7DD5-E946-A21A-B891A78CC92F}" destId="{3491D8CA-A76A-7B46-B82E-AED90EE9B3C7}" srcOrd="0" destOrd="0" presId="urn:microsoft.com/office/officeart/2008/layout/BendingPictureCaption"/>
    <dgm:cxn modelId="{37813150-EEE3-2F4B-A2E4-0B37A5267E00}" type="presOf" srcId="{F9B5FAF4-A8F9-8B4F-925A-2ED404F12DB9}" destId="{546DCD06-222B-FA4D-AC80-282620CCFC68}" srcOrd="0" destOrd="0" presId="urn:microsoft.com/office/officeart/2008/layout/BendingPictureCaption"/>
    <dgm:cxn modelId="{560C4EA5-135F-C047-ACFD-7B89EA4348BB}" srcId="{C31A7586-7DD5-E946-A21A-B891A78CC92F}" destId="{F4378C13-84AA-2348-9929-A8ACA72E30E0}" srcOrd="0" destOrd="0" parTransId="{DFAFEC55-FDAF-A14A-AF09-F64C80688F8F}" sibTransId="{6F95BFDA-3EFD-0C4B-878C-80FDF2A37EB3}"/>
    <dgm:cxn modelId="{303E4DEA-189E-C949-8E7F-A3B339BB55BB}" srcId="{C31A7586-7DD5-E946-A21A-B891A78CC92F}" destId="{F9B5FAF4-A8F9-8B4F-925A-2ED404F12DB9}" srcOrd="1" destOrd="0" parTransId="{724FDE17-C83A-0C4B-85B8-7ECF61A2BDCA}" sibTransId="{D827F8DA-6D17-5940-B92D-E0B4A0B8905E}"/>
    <dgm:cxn modelId="{4970B8EC-63C8-E24C-8AA0-DBDBBFD36000}" type="presOf" srcId="{F4378C13-84AA-2348-9929-A8ACA72E30E0}" destId="{8EDCDD11-4F0D-E543-82AE-80D10356B80E}" srcOrd="0" destOrd="0" presId="urn:microsoft.com/office/officeart/2008/layout/BendingPictureCaption"/>
    <dgm:cxn modelId="{16322B8C-A5A1-134E-8E55-17C6020873BE}" type="presParOf" srcId="{3491D8CA-A76A-7B46-B82E-AED90EE9B3C7}" destId="{4C59AACA-0692-BF46-BDAA-C9B83DEA1273}" srcOrd="0" destOrd="0" presId="urn:microsoft.com/office/officeart/2008/layout/BendingPictureCaption"/>
    <dgm:cxn modelId="{C9443BC3-A72F-5A4A-96AC-558FEC97252F}" type="presParOf" srcId="{4C59AACA-0692-BF46-BDAA-C9B83DEA1273}" destId="{17CC9D96-3AFA-964C-AD4F-F0B789DE7C92}" srcOrd="0" destOrd="0" presId="urn:microsoft.com/office/officeart/2008/layout/BendingPictureCaption"/>
    <dgm:cxn modelId="{F1F70A20-3413-E34B-996B-BF486C8FCCDE}" type="presParOf" srcId="{4C59AACA-0692-BF46-BDAA-C9B83DEA1273}" destId="{8EDCDD11-4F0D-E543-82AE-80D10356B80E}" srcOrd="1" destOrd="0" presId="urn:microsoft.com/office/officeart/2008/layout/BendingPictureCaption"/>
    <dgm:cxn modelId="{04F130F9-98B8-F94C-B97B-9519DFEFA2AB}" type="presParOf" srcId="{3491D8CA-A76A-7B46-B82E-AED90EE9B3C7}" destId="{88378496-A7FF-A94B-9463-4111FFF266D6}" srcOrd="1" destOrd="0" presId="urn:microsoft.com/office/officeart/2008/layout/BendingPictureCaption"/>
    <dgm:cxn modelId="{20112C5D-83FF-4541-B557-2820B6CBB154}" type="presParOf" srcId="{3491D8CA-A76A-7B46-B82E-AED90EE9B3C7}" destId="{34FCFD89-4CFC-D642-96F0-9D0A0964D485}" srcOrd="2" destOrd="0" presId="urn:microsoft.com/office/officeart/2008/layout/BendingPictureCaption"/>
    <dgm:cxn modelId="{B3D17897-C466-F24F-976E-C946EDF0AB84}" type="presParOf" srcId="{34FCFD89-4CFC-D642-96F0-9D0A0964D485}" destId="{34496AD3-4D26-F044-8561-487D94070A6E}" srcOrd="0" destOrd="0" presId="urn:microsoft.com/office/officeart/2008/layout/BendingPictureCaption"/>
    <dgm:cxn modelId="{73EC97A8-B241-BB49-9A91-5CC5F8535E11}" type="presParOf" srcId="{34FCFD89-4CFC-D642-96F0-9D0A0964D485}" destId="{546DCD06-222B-FA4D-AC80-282620CCFC68}"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760A45-DA51-5B47-AFCB-6F770A611C49}"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fr-FR"/>
        </a:p>
      </dgm:t>
    </dgm:pt>
    <dgm:pt modelId="{6C8F936A-2983-5349-B1D9-EB34D2536E67}">
      <dgm:prSet phldrT="[Texte]" custT="1"/>
      <dgm:spPr/>
      <dgm:t>
        <a:bodyPr/>
        <a:lstStyle/>
        <a:p>
          <a:r>
            <a:rPr lang="fr-FR" sz="1800" b="1" err="1"/>
            <a:t>B_Classifier</a:t>
          </a:r>
          <a:endParaRPr lang="fr-FR" sz="1800" b="1"/>
        </a:p>
      </dgm:t>
    </dgm:pt>
    <dgm:pt modelId="{B4F3FF66-20DF-224E-AA7F-04916A43BFC8}" type="parTrans" cxnId="{52A3FB8B-C632-9642-AB83-BEFCE031B8F5}">
      <dgm:prSet/>
      <dgm:spPr/>
      <dgm:t>
        <a:bodyPr/>
        <a:lstStyle/>
        <a:p>
          <a:endParaRPr lang="fr-FR"/>
        </a:p>
      </dgm:t>
    </dgm:pt>
    <dgm:pt modelId="{21E3E39E-A0A6-304B-875B-491E79E682E9}" type="sibTrans" cxnId="{52A3FB8B-C632-9642-AB83-BEFCE031B8F5}">
      <dgm:prSet/>
      <dgm:spPr/>
      <dgm:t>
        <a:bodyPr/>
        <a:lstStyle/>
        <a:p>
          <a:endParaRPr lang="fr-FR"/>
        </a:p>
      </dgm:t>
    </dgm:pt>
    <dgm:pt modelId="{9BACE681-1B14-2643-8C73-20D1D8F5465C}">
      <dgm:prSet phldrT="[Texte]"/>
      <dgm:spPr/>
      <dgm:t>
        <a:bodyPr/>
        <a:lstStyle/>
        <a:p>
          <a:r>
            <a:rPr lang="fr-FR" err="1"/>
            <a:t>Decision</a:t>
          </a:r>
          <a:r>
            <a:rPr lang="fr-FR"/>
            <a:t> </a:t>
          </a:r>
          <a:r>
            <a:rPr lang="fr-FR" err="1"/>
            <a:t>Making</a:t>
          </a:r>
          <a:endParaRPr lang="fr-FR"/>
        </a:p>
      </dgm:t>
    </dgm:pt>
    <dgm:pt modelId="{3B58B7DF-84C3-2A43-A366-82A19D005E33}" type="parTrans" cxnId="{36B9C88C-32BC-4D46-B21A-373B6C2A167A}">
      <dgm:prSet/>
      <dgm:spPr/>
      <dgm:t>
        <a:bodyPr/>
        <a:lstStyle/>
        <a:p>
          <a:endParaRPr lang="fr-FR"/>
        </a:p>
      </dgm:t>
    </dgm:pt>
    <dgm:pt modelId="{6AB96FFA-3C6F-F340-8422-EB5E9E95E296}" type="sibTrans" cxnId="{36B9C88C-32BC-4D46-B21A-373B6C2A167A}">
      <dgm:prSet/>
      <dgm:spPr/>
      <dgm:t>
        <a:bodyPr/>
        <a:lstStyle/>
        <a:p>
          <a:endParaRPr lang="fr-FR"/>
        </a:p>
      </dgm:t>
    </dgm:pt>
    <dgm:pt modelId="{25CB2EA4-E655-7548-9C6A-57F0B64F5172}">
      <dgm:prSet phldrT="[Texte]"/>
      <dgm:spPr/>
      <dgm:t>
        <a:bodyPr/>
        <a:lstStyle/>
        <a:p>
          <a:r>
            <a:rPr lang="fr-FR" err="1"/>
            <a:t>Quality</a:t>
          </a:r>
          <a:r>
            <a:rPr lang="fr-FR"/>
            <a:t> </a:t>
          </a:r>
          <a:r>
            <a:rPr lang="fr-FR" err="1"/>
            <a:t>Assessment</a:t>
          </a:r>
          <a:endParaRPr lang="fr-FR"/>
        </a:p>
      </dgm:t>
    </dgm:pt>
    <dgm:pt modelId="{EC642E94-0E2A-364B-AC3B-1B34A7F4B002}" type="parTrans" cxnId="{C6411ADF-79E9-FE43-A3AE-DFA3B9CC4194}">
      <dgm:prSet/>
      <dgm:spPr/>
      <dgm:t>
        <a:bodyPr/>
        <a:lstStyle/>
        <a:p>
          <a:endParaRPr lang="fr-FR"/>
        </a:p>
      </dgm:t>
    </dgm:pt>
    <dgm:pt modelId="{212B2DDD-00FE-6F41-8E72-72B4A292B04E}" type="sibTrans" cxnId="{C6411ADF-79E9-FE43-A3AE-DFA3B9CC4194}">
      <dgm:prSet/>
      <dgm:spPr/>
      <dgm:t>
        <a:bodyPr/>
        <a:lstStyle/>
        <a:p>
          <a:endParaRPr lang="fr-FR"/>
        </a:p>
      </dgm:t>
    </dgm:pt>
    <dgm:pt modelId="{76154A92-A6D0-FD4C-969D-6D3900D0FC2C}">
      <dgm:prSet phldrT="[Texte]" custT="1"/>
      <dgm:spPr/>
      <dgm:t>
        <a:bodyPr/>
        <a:lstStyle/>
        <a:p>
          <a:r>
            <a:rPr lang="fr-FR" sz="1800" b="1" err="1"/>
            <a:t>C_Classifier</a:t>
          </a:r>
          <a:endParaRPr lang="fr-FR" sz="1800" b="1"/>
        </a:p>
      </dgm:t>
    </dgm:pt>
    <dgm:pt modelId="{186CBCBC-7A55-F648-832D-1704BF9727EA}" type="parTrans" cxnId="{A69291BC-1C13-D540-B803-C9C155223FA0}">
      <dgm:prSet/>
      <dgm:spPr/>
      <dgm:t>
        <a:bodyPr/>
        <a:lstStyle/>
        <a:p>
          <a:endParaRPr lang="fr-FR"/>
        </a:p>
      </dgm:t>
    </dgm:pt>
    <dgm:pt modelId="{47E7C1E9-A551-A346-AD65-09653FF05BE3}" type="sibTrans" cxnId="{A69291BC-1C13-D540-B803-C9C155223FA0}">
      <dgm:prSet/>
      <dgm:spPr/>
      <dgm:t>
        <a:bodyPr/>
        <a:lstStyle/>
        <a:p>
          <a:endParaRPr lang="fr-FR"/>
        </a:p>
      </dgm:t>
    </dgm:pt>
    <dgm:pt modelId="{1082ABAD-9EB0-AE46-AB34-48FFBB815370}">
      <dgm:prSet phldrT="[Texte]"/>
      <dgm:spPr/>
      <dgm:t>
        <a:bodyPr/>
        <a:lstStyle/>
        <a:p>
          <a:r>
            <a:rPr lang="fr-FR" err="1"/>
            <a:t>Quality</a:t>
          </a:r>
          <a:r>
            <a:rPr lang="fr-FR"/>
            <a:t> control</a:t>
          </a:r>
        </a:p>
      </dgm:t>
    </dgm:pt>
    <dgm:pt modelId="{63D7F844-92CA-C549-96A7-CE06A7062977}" type="parTrans" cxnId="{411C7C34-3901-D441-8E1B-DC31AC832122}">
      <dgm:prSet/>
      <dgm:spPr/>
      <dgm:t>
        <a:bodyPr/>
        <a:lstStyle/>
        <a:p>
          <a:endParaRPr lang="fr-FR"/>
        </a:p>
      </dgm:t>
    </dgm:pt>
    <dgm:pt modelId="{E9369E6C-54AD-7D40-9716-080BD16F78DB}" type="sibTrans" cxnId="{411C7C34-3901-D441-8E1B-DC31AC832122}">
      <dgm:prSet/>
      <dgm:spPr/>
      <dgm:t>
        <a:bodyPr/>
        <a:lstStyle/>
        <a:p>
          <a:endParaRPr lang="fr-FR"/>
        </a:p>
      </dgm:t>
    </dgm:pt>
    <dgm:pt modelId="{B651F222-0E2C-5744-BC94-F123FD9ACBFF}">
      <dgm:prSet phldrT="[Texte]"/>
      <dgm:spPr/>
      <dgm:t>
        <a:bodyPr/>
        <a:lstStyle/>
        <a:p>
          <a:r>
            <a:rPr lang="fr-FR"/>
            <a:t>Healthcare</a:t>
          </a:r>
        </a:p>
      </dgm:t>
    </dgm:pt>
    <dgm:pt modelId="{BAE26690-4E7B-8B44-A3AA-68DA25638AED}" type="parTrans" cxnId="{346B25AB-CBEF-0640-B210-274AEDF5BE98}">
      <dgm:prSet/>
      <dgm:spPr/>
      <dgm:t>
        <a:bodyPr/>
        <a:lstStyle/>
        <a:p>
          <a:endParaRPr lang="fr-FR"/>
        </a:p>
      </dgm:t>
    </dgm:pt>
    <dgm:pt modelId="{82DA7E77-CB4E-8D41-A834-294944C39D58}" type="sibTrans" cxnId="{346B25AB-CBEF-0640-B210-274AEDF5BE98}">
      <dgm:prSet/>
      <dgm:spPr/>
      <dgm:t>
        <a:bodyPr/>
        <a:lstStyle/>
        <a:p>
          <a:endParaRPr lang="fr-FR"/>
        </a:p>
      </dgm:t>
    </dgm:pt>
    <dgm:pt modelId="{ABE77799-C113-9B46-AD18-79C05E32C259}">
      <dgm:prSet custT="1"/>
      <dgm:spPr/>
      <dgm:t>
        <a:bodyPr/>
        <a:lstStyle/>
        <a:p>
          <a:r>
            <a:rPr lang="fr-FR" sz="1800" b="1">
              <a:solidFill>
                <a:schemeClr val="bg1"/>
              </a:solidFill>
            </a:rPr>
            <a:t>0_Classifier</a:t>
          </a:r>
        </a:p>
      </dgm:t>
    </dgm:pt>
    <dgm:pt modelId="{1049D2B9-67E4-8A41-B84E-28FBE4D976FA}" type="parTrans" cxnId="{DF5C2B06-7B20-AC45-A9A2-99531F0E61A8}">
      <dgm:prSet/>
      <dgm:spPr/>
      <dgm:t>
        <a:bodyPr/>
        <a:lstStyle/>
        <a:p>
          <a:endParaRPr lang="fr-FR"/>
        </a:p>
      </dgm:t>
    </dgm:pt>
    <dgm:pt modelId="{B5620BD0-9CFD-E745-B329-823C67BD5B55}" type="sibTrans" cxnId="{DF5C2B06-7B20-AC45-A9A2-99531F0E61A8}">
      <dgm:prSet/>
      <dgm:spPr/>
      <dgm:t>
        <a:bodyPr/>
        <a:lstStyle/>
        <a:p>
          <a:endParaRPr lang="fr-FR"/>
        </a:p>
      </dgm:t>
    </dgm:pt>
    <dgm:pt modelId="{B3360496-0E52-FC4A-A98C-30A32032B644}">
      <dgm:prSet/>
      <dgm:spPr/>
      <dgm:t>
        <a:bodyPr/>
        <a:lstStyle/>
        <a:p>
          <a:r>
            <a:rPr lang="fr-FR"/>
            <a:t>Pattern recognition</a:t>
          </a:r>
        </a:p>
      </dgm:t>
    </dgm:pt>
    <dgm:pt modelId="{FCCAF0B9-B9DE-1044-AA71-EE97FE6CDDB5}" type="parTrans" cxnId="{8742CA89-8B4C-F64F-887C-79CA4BB3DE63}">
      <dgm:prSet/>
      <dgm:spPr/>
      <dgm:t>
        <a:bodyPr/>
        <a:lstStyle/>
        <a:p>
          <a:endParaRPr lang="fr-FR"/>
        </a:p>
      </dgm:t>
    </dgm:pt>
    <dgm:pt modelId="{CFEFAF66-809E-A946-9766-241629515741}" type="sibTrans" cxnId="{8742CA89-8B4C-F64F-887C-79CA4BB3DE63}">
      <dgm:prSet/>
      <dgm:spPr/>
      <dgm:t>
        <a:bodyPr/>
        <a:lstStyle/>
        <a:p>
          <a:endParaRPr lang="fr-FR"/>
        </a:p>
      </dgm:t>
    </dgm:pt>
    <dgm:pt modelId="{8EC0F4E5-FF8D-8144-B056-3929F42E2B26}">
      <dgm:prSet/>
      <dgm:spPr/>
      <dgm:t>
        <a:bodyPr/>
        <a:lstStyle/>
        <a:p>
          <a:r>
            <a:rPr lang="fr-FR"/>
            <a:t>Finance</a:t>
          </a:r>
        </a:p>
      </dgm:t>
    </dgm:pt>
    <dgm:pt modelId="{A27F29FD-467F-CA45-98DF-147537DC417C}" type="parTrans" cxnId="{B3031981-5900-4241-A78F-D3C024CA1E34}">
      <dgm:prSet/>
      <dgm:spPr/>
      <dgm:t>
        <a:bodyPr/>
        <a:lstStyle/>
        <a:p>
          <a:endParaRPr lang="fr-FR"/>
        </a:p>
      </dgm:t>
    </dgm:pt>
    <dgm:pt modelId="{8E8A57F6-4FEE-A847-B14D-4B1D104A6F91}" type="sibTrans" cxnId="{B3031981-5900-4241-A78F-D3C024CA1E34}">
      <dgm:prSet/>
      <dgm:spPr/>
      <dgm:t>
        <a:bodyPr/>
        <a:lstStyle/>
        <a:p>
          <a:endParaRPr lang="fr-FR"/>
        </a:p>
      </dgm:t>
    </dgm:pt>
    <dgm:pt modelId="{1999D64C-1EA1-C244-B6CC-158BA76CB551}">
      <dgm:prSet/>
      <dgm:spPr/>
      <dgm:t>
        <a:bodyPr/>
        <a:lstStyle/>
        <a:p>
          <a:r>
            <a:rPr lang="fr-FR" err="1"/>
            <a:t>Quality</a:t>
          </a:r>
          <a:r>
            <a:rPr lang="fr-FR"/>
            <a:t> control</a:t>
          </a:r>
        </a:p>
      </dgm:t>
    </dgm:pt>
    <dgm:pt modelId="{B3BF9D2A-218C-554C-B5DF-866858D4B727}" type="parTrans" cxnId="{9C3CC9FA-5EFF-7346-AB91-9A8DE9BCEFA3}">
      <dgm:prSet/>
      <dgm:spPr/>
      <dgm:t>
        <a:bodyPr/>
        <a:lstStyle/>
        <a:p>
          <a:endParaRPr lang="fr-FR"/>
        </a:p>
      </dgm:t>
    </dgm:pt>
    <dgm:pt modelId="{ADFD96A6-66CD-1748-BA4F-4677CAA6E402}" type="sibTrans" cxnId="{9C3CC9FA-5EFF-7346-AB91-9A8DE9BCEFA3}">
      <dgm:prSet/>
      <dgm:spPr/>
      <dgm:t>
        <a:bodyPr/>
        <a:lstStyle/>
        <a:p>
          <a:endParaRPr lang="fr-FR"/>
        </a:p>
      </dgm:t>
    </dgm:pt>
    <dgm:pt modelId="{E3BAD16A-0183-2D49-AFBF-AE83C677F409}" type="pres">
      <dgm:prSet presAssocID="{20760A45-DA51-5B47-AFCB-6F770A611C49}" presName="diagram" presStyleCnt="0">
        <dgm:presLayoutVars>
          <dgm:chPref val="1"/>
          <dgm:dir/>
          <dgm:animOne val="branch"/>
          <dgm:animLvl val="lvl"/>
          <dgm:resizeHandles/>
        </dgm:presLayoutVars>
      </dgm:prSet>
      <dgm:spPr/>
    </dgm:pt>
    <dgm:pt modelId="{423DD609-C8B3-C14C-BF0F-33BB651161C2}" type="pres">
      <dgm:prSet presAssocID="{6C8F936A-2983-5349-B1D9-EB34D2536E67}" presName="root" presStyleCnt="0"/>
      <dgm:spPr/>
    </dgm:pt>
    <dgm:pt modelId="{BA085541-6220-5646-A9FA-03C9A55ED2D7}" type="pres">
      <dgm:prSet presAssocID="{6C8F936A-2983-5349-B1D9-EB34D2536E67}" presName="rootComposite" presStyleCnt="0"/>
      <dgm:spPr/>
    </dgm:pt>
    <dgm:pt modelId="{C988D13B-26A4-634A-BB9B-7777D32E89A4}" type="pres">
      <dgm:prSet presAssocID="{6C8F936A-2983-5349-B1D9-EB34D2536E67}" presName="rootText" presStyleLbl="node1" presStyleIdx="0" presStyleCnt="3"/>
      <dgm:spPr/>
    </dgm:pt>
    <dgm:pt modelId="{8F3F05A5-1D41-1040-8F2E-C43564B3D235}" type="pres">
      <dgm:prSet presAssocID="{6C8F936A-2983-5349-B1D9-EB34D2536E67}" presName="rootConnector" presStyleLbl="node1" presStyleIdx="0" presStyleCnt="3"/>
      <dgm:spPr/>
    </dgm:pt>
    <dgm:pt modelId="{4C2C7AD5-5993-1C49-9D20-DCD5BE36AC21}" type="pres">
      <dgm:prSet presAssocID="{6C8F936A-2983-5349-B1D9-EB34D2536E67}" presName="childShape" presStyleCnt="0"/>
      <dgm:spPr/>
    </dgm:pt>
    <dgm:pt modelId="{8CBCA6E2-2B2B-4B41-BFEC-455EB77F9258}" type="pres">
      <dgm:prSet presAssocID="{3B58B7DF-84C3-2A43-A366-82A19D005E33}" presName="Name13" presStyleLbl="parChTrans1D2" presStyleIdx="0" presStyleCnt="7"/>
      <dgm:spPr/>
    </dgm:pt>
    <dgm:pt modelId="{DBB8900D-962D-EB4D-95DF-CE82B074A42E}" type="pres">
      <dgm:prSet presAssocID="{9BACE681-1B14-2643-8C73-20D1D8F5465C}" presName="childText" presStyleLbl="bgAcc1" presStyleIdx="0" presStyleCnt="7">
        <dgm:presLayoutVars>
          <dgm:bulletEnabled val="1"/>
        </dgm:presLayoutVars>
      </dgm:prSet>
      <dgm:spPr/>
    </dgm:pt>
    <dgm:pt modelId="{DA8B3AA0-E30F-DC4A-902A-2FBF86402372}" type="pres">
      <dgm:prSet presAssocID="{EC642E94-0E2A-364B-AC3B-1B34A7F4B002}" presName="Name13" presStyleLbl="parChTrans1D2" presStyleIdx="1" presStyleCnt="7"/>
      <dgm:spPr/>
    </dgm:pt>
    <dgm:pt modelId="{2DD2E5AB-29EB-6C4C-A689-2F2958A350E4}" type="pres">
      <dgm:prSet presAssocID="{25CB2EA4-E655-7548-9C6A-57F0B64F5172}" presName="childText" presStyleLbl="bgAcc1" presStyleIdx="1" presStyleCnt="7">
        <dgm:presLayoutVars>
          <dgm:bulletEnabled val="1"/>
        </dgm:presLayoutVars>
      </dgm:prSet>
      <dgm:spPr/>
    </dgm:pt>
    <dgm:pt modelId="{F5EEDAF6-4A0D-D347-B747-598D37D4F02C}" type="pres">
      <dgm:prSet presAssocID="{76154A92-A6D0-FD4C-969D-6D3900D0FC2C}" presName="root" presStyleCnt="0"/>
      <dgm:spPr/>
    </dgm:pt>
    <dgm:pt modelId="{53FBA095-4DE7-F94D-BCBE-B94CCB933155}" type="pres">
      <dgm:prSet presAssocID="{76154A92-A6D0-FD4C-969D-6D3900D0FC2C}" presName="rootComposite" presStyleCnt="0"/>
      <dgm:spPr/>
    </dgm:pt>
    <dgm:pt modelId="{94AA7C37-81BF-F34A-B9D7-8865663618B9}" type="pres">
      <dgm:prSet presAssocID="{76154A92-A6D0-FD4C-969D-6D3900D0FC2C}" presName="rootText" presStyleLbl="node1" presStyleIdx="1" presStyleCnt="3"/>
      <dgm:spPr/>
    </dgm:pt>
    <dgm:pt modelId="{D6F3F430-118F-4F44-AF71-483A8B3B8BF0}" type="pres">
      <dgm:prSet presAssocID="{76154A92-A6D0-FD4C-969D-6D3900D0FC2C}" presName="rootConnector" presStyleLbl="node1" presStyleIdx="1" presStyleCnt="3"/>
      <dgm:spPr/>
    </dgm:pt>
    <dgm:pt modelId="{C3E4658C-48BF-8847-B7EC-55F1E9ED143C}" type="pres">
      <dgm:prSet presAssocID="{76154A92-A6D0-FD4C-969D-6D3900D0FC2C}" presName="childShape" presStyleCnt="0"/>
      <dgm:spPr/>
    </dgm:pt>
    <dgm:pt modelId="{52B45A2C-EFAF-4E4D-B3CE-B7EE004A856B}" type="pres">
      <dgm:prSet presAssocID="{63D7F844-92CA-C549-96A7-CE06A7062977}" presName="Name13" presStyleLbl="parChTrans1D2" presStyleIdx="2" presStyleCnt="7"/>
      <dgm:spPr/>
    </dgm:pt>
    <dgm:pt modelId="{0D683CB7-03A5-0744-B984-6876095B8415}" type="pres">
      <dgm:prSet presAssocID="{1082ABAD-9EB0-AE46-AB34-48FFBB815370}" presName="childText" presStyleLbl="bgAcc1" presStyleIdx="2" presStyleCnt="7">
        <dgm:presLayoutVars>
          <dgm:bulletEnabled val="1"/>
        </dgm:presLayoutVars>
      </dgm:prSet>
      <dgm:spPr/>
    </dgm:pt>
    <dgm:pt modelId="{E3C9E681-CE12-FB45-ACDF-8DE102AC9DAC}" type="pres">
      <dgm:prSet presAssocID="{BAE26690-4E7B-8B44-A3AA-68DA25638AED}" presName="Name13" presStyleLbl="parChTrans1D2" presStyleIdx="3" presStyleCnt="7"/>
      <dgm:spPr/>
    </dgm:pt>
    <dgm:pt modelId="{69EF2B5B-FC0C-DE47-B74E-5F9A008D3F02}" type="pres">
      <dgm:prSet presAssocID="{B651F222-0E2C-5744-BC94-F123FD9ACBFF}" presName="childText" presStyleLbl="bgAcc1" presStyleIdx="3" presStyleCnt="7">
        <dgm:presLayoutVars>
          <dgm:bulletEnabled val="1"/>
        </dgm:presLayoutVars>
      </dgm:prSet>
      <dgm:spPr/>
    </dgm:pt>
    <dgm:pt modelId="{3FCF2E1F-025F-A246-B7C8-BFB048D545AF}" type="pres">
      <dgm:prSet presAssocID="{A27F29FD-467F-CA45-98DF-147537DC417C}" presName="Name13" presStyleLbl="parChTrans1D2" presStyleIdx="4" presStyleCnt="7"/>
      <dgm:spPr/>
    </dgm:pt>
    <dgm:pt modelId="{CD0C902F-E346-E24B-AE99-9245BDBE6308}" type="pres">
      <dgm:prSet presAssocID="{8EC0F4E5-FF8D-8144-B056-3929F42E2B26}" presName="childText" presStyleLbl="bgAcc1" presStyleIdx="4" presStyleCnt="7">
        <dgm:presLayoutVars>
          <dgm:bulletEnabled val="1"/>
        </dgm:presLayoutVars>
      </dgm:prSet>
      <dgm:spPr/>
    </dgm:pt>
    <dgm:pt modelId="{FDCDA0A9-9808-2245-9125-D2BF8F23B041}" type="pres">
      <dgm:prSet presAssocID="{ABE77799-C113-9B46-AD18-79C05E32C259}" presName="root" presStyleCnt="0"/>
      <dgm:spPr/>
    </dgm:pt>
    <dgm:pt modelId="{BEACE47C-B560-324D-B9FE-B31DBA1717B2}" type="pres">
      <dgm:prSet presAssocID="{ABE77799-C113-9B46-AD18-79C05E32C259}" presName="rootComposite" presStyleCnt="0"/>
      <dgm:spPr/>
    </dgm:pt>
    <dgm:pt modelId="{3FE1BE4C-BEE3-F74B-9EE2-60F7724C97FE}" type="pres">
      <dgm:prSet presAssocID="{ABE77799-C113-9B46-AD18-79C05E32C259}" presName="rootText" presStyleLbl="node1" presStyleIdx="2" presStyleCnt="3"/>
      <dgm:spPr/>
    </dgm:pt>
    <dgm:pt modelId="{01A334CF-28C9-C347-86C0-76AC76D3F733}" type="pres">
      <dgm:prSet presAssocID="{ABE77799-C113-9B46-AD18-79C05E32C259}" presName="rootConnector" presStyleLbl="node1" presStyleIdx="2" presStyleCnt="3"/>
      <dgm:spPr/>
    </dgm:pt>
    <dgm:pt modelId="{57E80263-910F-B04B-BE8D-9236C610B91F}" type="pres">
      <dgm:prSet presAssocID="{ABE77799-C113-9B46-AD18-79C05E32C259}" presName="childShape" presStyleCnt="0"/>
      <dgm:spPr/>
    </dgm:pt>
    <dgm:pt modelId="{EF554EA5-36B8-7B40-BBE6-C2113FAE6296}" type="pres">
      <dgm:prSet presAssocID="{FCCAF0B9-B9DE-1044-AA71-EE97FE6CDDB5}" presName="Name13" presStyleLbl="parChTrans1D2" presStyleIdx="5" presStyleCnt="7"/>
      <dgm:spPr/>
    </dgm:pt>
    <dgm:pt modelId="{0B87D6D0-310F-FD43-B1C9-93C207FE18EA}" type="pres">
      <dgm:prSet presAssocID="{B3360496-0E52-FC4A-A98C-30A32032B644}" presName="childText" presStyleLbl="bgAcc1" presStyleIdx="5" presStyleCnt="7">
        <dgm:presLayoutVars>
          <dgm:bulletEnabled val="1"/>
        </dgm:presLayoutVars>
      </dgm:prSet>
      <dgm:spPr/>
    </dgm:pt>
    <dgm:pt modelId="{5D08D916-7676-D845-8056-BF20C657AD0C}" type="pres">
      <dgm:prSet presAssocID="{B3BF9D2A-218C-554C-B5DF-866858D4B727}" presName="Name13" presStyleLbl="parChTrans1D2" presStyleIdx="6" presStyleCnt="7"/>
      <dgm:spPr/>
    </dgm:pt>
    <dgm:pt modelId="{26C97B29-7320-7C46-A4A7-85F00A079BCE}" type="pres">
      <dgm:prSet presAssocID="{1999D64C-1EA1-C244-B6CC-158BA76CB551}" presName="childText" presStyleLbl="bgAcc1" presStyleIdx="6" presStyleCnt="7">
        <dgm:presLayoutVars>
          <dgm:bulletEnabled val="1"/>
        </dgm:presLayoutVars>
      </dgm:prSet>
      <dgm:spPr/>
    </dgm:pt>
  </dgm:ptLst>
  <dgm:cxnLst>
    <dgm:cxn modelId="{2A165203-89F8-1647-A27E-254F654FD656}" type="presOf" srcId="{6C8F936A-2983-5349-B1D9-EB34D2536E67}" destId="{C988D13B-26A4-634A-BB9B-7777D32E89A4}" srcOrd="0" destOrd="0" presId="urn:microsoft.com/office/officeart/2005/8/layout/hierarchy3"/>
    <dgm:cxn modelId="{DF5C2B06-7B20-AC45-A9A2-99531F0E61A8}" srcId="{20760A45-DA51-5B47-AFCB-6F770A611C49}" destId="{ABE77799-C113-9B46-AD18-79C05E32C259}" srcOrd="2" destOrd="0" parTransId="{1049D2B9-67E4-8A41-B84E-28FBE4D976FA}" sibTransId="{B5620BD0-9CFD-E745-B329-823C67BD5B55}"/>
    <dgm:cxn modelId="{AC477C0C-7203-EF43-9EDE-C26C0B8827BB}" type="presOf" srcId="{76154A92-A6D0-FD4C-969D-6D3900D0FC2C}" destId="{94AA7C37-81BF-F34A-B9D7-8865663618B9}" srcOrd="0" destOrd="0" presId="urn:microsoft.com/office/officeart/2005/8/layout/hierarchy3"/>
    <dgm:cxn modelId="{21091D0F-1F02-FD44-B112-519D95DE264C}" type="presOf" srcId="{25CB2EA4-E655-7548-9C6A-57F0B64F5172}" destId="{2DD2E5AB-29EB-6C4C-A689-2F2958A350E4}" srcOrd="0" destOrd="0" presId="urn:microsoft.com/office/officeart/2005/8/layout/hierarchy3"/>
    <dgm:cxn modelId="{DB317315-53BC-D940-A4E6-A56C996BCA93}" type="presOf" srcId="{6C8F936A-2983-5349-B1D9-EB34D2536E67}" destId="{8F3F05A5-1D41-1040-8F2E-C43564B3D235}" srcOrd="1" destOrd="0" presId="urn:microsoft.com/office/officeart/2005/8/layout/hierarchy3"/>
    <dgm:cxn modelId="{CF0AA320-31E9-BF44-9275-D237B66E3995}" type="presOf" srcId="{FCCAF0B9-B9DE-1044-AA71-EE97FE6CDDB5}" destId="{EF554EA5-36B8-7B40-BBE6-C2113FAE6296}" srcOrd="0" destOrd="0" presId="urn:microsoft.com/office/officeart/2005/8/layout/hierarchy3"/>
    <dgm:cxn modelId="{9B9EFA32-3A7B-9E4B-8F53-402B44EF64F8}" type="presOf" srcId="{1999D64C-1EA1-C244-B6CC-158BA76CB551}" destId="{26C97B29-7320-7C46-A4A7-85F00A079BCE}" srcOrd="0" destOrd="0" presId="urn:microsoft.com/office/officeart/2005/8/layout/hierarchy3"/>
    <dgm:cxn modelId="{411C7C34-3901-D441-8E1B-DC31AC832122}" srcId="{76154A92-A6D0-FD4C-969D-6D3900D0FC2C}" destId="{1082ABAD-9EB0-AE46-AB34-48FFBB815370}" srcOrd="0" destOrd="0" parTransId="{63D7F844-92CA-C549-96A7-CE06A7062977}" sibTransId="{E9369E6C-54AD-7D40-9716-080BD16F78DB}"/>
    <dgm:cxn modelId="{1FD3A835-6DE9-1D42-B495-9E4291B3462D}" type="presOf" srcId="{76154A92-A6D0-FD4C-969D-6D3900D0FC2C}" destId="{D6F3F430-118F-4F44-AF71-483A8B3B8BF0}" srcOrd="1" destOrd="0" presId="urn:microsoft.com/office/officeart/2005/8/layout/hierarchy3"/>
    <dgm:cxn modelId="{C8A2FF5C-6524-0747-A563-C8E877BDADBE}" type="presOf" srcId="{A27F29FD-467F-CA45-98DF-147537DC417C}" destId="{3FCF2E1F-025F-A246-B7C8-BFB048D545AF}" srcOrd="0" destOrd="0" presId="urn:microsoft.com/office/officeart/2005/8/layout/hierarchy3"/>
    <dgm:cxn modelId="{F8E3C342-41D4-CA4E-A2C1-697705CC474E}" type="presOf" srcId="{B651F222-0E2C-5744-BC94-F123FD9ACBFF}" destId="{69EF2B5B-FC0C-DE47-B74E-5F9A008D3F02}" srcOrd="0" destOrd="0" presId="urn:microsoft.com/office/officeart/2005/8/layout/hierarchy3"/>
    <dgm:cxn modelId="{DAAD8564-5B61-E24D-A9C3-E7F36AF71B8A}" type="presOf" srcId="{ABE77799-C113-9B46-AD18-79C05E32C259}" destId="{01A334CF-28C9-C347-86C0-76AC76D3F733}" srcOrd="1" destOrd="0" presId="urn:microsoft.com/office/officeart/2005/8/layout/hierarchy3"/>
    <dgm:cxn modelId="{5E7C4079-15C8-C54B-BD8E-43C43ACA76CE}" type="presOf" srcId="{20760A45-DA51-5B47-AFCB-6F770A611C49}" destId="{E3BAD16A-0183-2D49-AFBF-AE83C677F409}" srcOrd="0" destOrd="0" presId="urn:microsoft.com/office/officeart/2005/8/layout/hierarchy3"/>
    <dgm:cxn modelId="{B3031981-5900-4241-A78F-D3C024CA1E34}" srcId="{76154A92-A6D0-FD4C-969D-6D3900D0FC2C}" destId="{8EC0F4E5-FF8D-8144-B056-3929F42E2B26}" srcOrd="2" destOrd="0" parTransId="{A27F29FD-467F-CA45-98DF-147537DC417C}" sibTransId="{8E8A57F6-4FEE-A847-B14D-4B1D104A6F91}"/>
    <dgm:cxn modelId="{9A988587-E2DF-2D44-A22A-D6B0E5F1C659}" type="presOf" srcId="{BAE26690-4E7B-8B44-A3AA-68DA25638AED}" destId="{E3C9E681-CE12-FB45-ACDF-8DE102AC9DAC}" srcOrd="0" destOrd="0" presId="urn:microsoft.com/office/officeart/2005/8/layout/hierarchy3"/>
    <dgm:cxn modelId="{EA541089-89F3-E44D-8A33-AF74AC0949DB}" type="presOf" srcId="{B3BF9D2A-218C-554C-B5DF-866858D4B727}" destId="{5D08D916-7676-D845-8056-BF20C657AD0C}" srcOrd="0" destOrd="0" presId="urn:microsoft.com/office/officeart/2005/8/layout/hierarchy3"/>
    <dgm:cxn modelId="{8742CA89-8B4C-F64F-887C-79CA4BB3DE63}" srcId="{ABE77799-C113-9B46-AD18-79C05E32C259}" destId="{B3360496-0E52-FC4A-A98C-30A32032B644}" srcOrd="0" destOrd="0" parTransId="{FCCAF0B9-B9DE-1044-AA71-EE97FE6CDDB5}" sibTransId="{CFEFAF66-809E-A946-9766-241629515741}"/>
    <dgm:cxn modelId="{52A3FB8B-C632-9642-AB83-BEFCE031B8F5}" srcId="{20760A45-DA51-5B47-AFCB-6F770A611C49}" destId="{6C8F936A-2983-5349-B1D9-EB34D2536E67}" srcOrd="0" destOrd="0" parTransId="{B4F3FF66-20DF-224E-AA7F-04916A43BFC8}" sibTransId="{21E3E39E-A0A6-304B-875B-491E79E682E9}"/>
    <dgm:cxn modelId="{36B9C88C-32BC-4D46-B21A-373B6C2A167A}" srcId="{6C8F936A-2983-5349-B1D9-EB34D2536E67}" destId="{9BACE681-1B14-2643-8C73-20D1D8F5465C}" srcOrd="0" destOrd="0" parTransId="{3B58B7DF-84C3-2A43-A366-82A19D005E33}" sibTransId="{6AB96FFA-3C6F-F340-8422-EB5E9E95E296}"/>
    <dgm:cxn modelId="{53A47DA6-83E3-9E4A-8873-3AAA010B904A}" type="presOf" srcId="{8EC0F4E5-FF8D-8144-B056-3929F42E2B26}" destId="{CD0C902F-E346-E24B-AE99-9245BDBE6308}" srcOrd="0" destOrd="0" presId="urn:microsoft.com/office/officeart/2005/8/layout/hierarchy3"/>
    <dgm:cxn modelId="{346B25AB-CBEF-0640-B210-274AEDF5BE98}" srcId="{76154A92-A6D0-FD4C-969D-6D3900D0FC2C}" destId="{B651F222-0E2C-5744-BC94-F123FD9ACBFF}" srcOrd="1" destOrd="0" parTransId="{BAE26690-4E7B-8B44-A3AA-68DA25638AED}" sibTransId="{82DA7E77-CB4E-8D41-A834-294944C39D58}"/>
    <dgm:cxn modelId="{A69291BC-1C13-D540-B803-C9C155223FA0}" srcId="{20760A45-DA51-5B47-AFCB-6F770A611C49}" destId="{76154A92-A6D0-FD4C-969D-6D3900D0FC2C}" srcOrd="1" destOrd="0" parTransId="{186CBCBC-7A55-F648-832D-1704BF9727EA}" sibTransId="{47E7C1E9-A551-A346-AD65-09653FF05BE3}"/>
    <dgm:cxn modelId="{B066D7D5-1403-AB4B-A80A-C70BAA7C21B9}" type="presOf" srcId="{1082ABAD-9EB0-AE46-AB34-48FFBB815370}" destId="{0D683CB7-03A5-0744-B984-6876095B8415}" srcOrd="0" destOrd="0" presId="urn:microsoft.com/office/officeart/2005/8/layout/hierarchy3"/>
    <dgm:cxn modelId="{5A586DD8-E98E-8147-9D3D-AFAE983B2514}" type="presOf" srcId="{3B58B7DF-84C3-2A43-A366-82A19D005E33}" destId="{8CBCA6E2-2B2B-4B41-BFEC-455EB77F9258}" srcOrd="0" destOrd="0" presId="urn:microsoft.com/office/officeart/2005/8/layout/hierarchy3"/>
    <dgm:cxn modelId="{0D2C0ADD-DECC-8F4A-9F46-1495997863B1}" type="presOf" srcId="{9BACE681-1B14-2643-8C73-20D1D8F5465C}" destId="{DBB8900D-962D-EB4D-95DF-CE82B074A42E}" srcOrd="0" destOrd="0" presId="urn:microsoft.com/office/officeart/2005/8/layout/hierarchy3"/>
    <dgm:cxn modelId="{06D333DD-67F1-734A-B1F5-DE58AE7FB217}" type="presOf" srcId="{B3360496-0E52-FC4A-A98C-30A32032B644}" destId="{0B87D6D0-310F-FD43-B1C9-93C207FE18EA}" srcOrd="0" destOrd="0" presId="urn:microsoft.com/office/officeart/2005/8/layout/hierarchy3"/>
    <dgm:cxn modelId="{F2AA88DD-EBD2-4842-9D1E-40724B0DBEE7}" type="presOf" srcId="{ABE77799-C113-9B46-AD18-79C05E32C259}" destId="{3FE1BE4C-BEE3-F74B-9EE2-60F7724C97FE}" srcOrd="0" destOrd="0" presId="urn:microsoft.com/office/officeart/2005/8/layout/hierarchy3"/>
    <dgm:cxn modelId="{C6411ADF-79E9-FE43-A3AE-DFA3B9CC4194}" srcId="{6C8F936A-2983-5349-B1D9-EB34D2536E67}" destId="{25CB2EA4-E655-7548-9C6A-57F0B64F5172}" srcOrd="1" destOrd="0" parTransId="{EC642E94-0E2A-364B-AC3B-1B34A7F4B002}" sibTransId="{212B2DDD-00FE-6F41-8E72-72B4A292B04E}"/>
    <dgm:cxn modelId="{2C6909E7-589C-CF4B-818C-321F9AF21BD4}" type="presOf" srcId="{63D7F844-92CA-C549-96A7-CE06A7062977}" destId="{52B45A2C-EFAF-4E4D-B3CE-B7EE004A856B}" srcOrd="0" destOrd="0" presId="urn:microsoft.com/office/officeart/2005/8/layout/hierarchy3"/>
    <dgm:cxn modelId="{CF966EEE-E96A-8D48-A7C1-D273C6337AF5}" type="presOf" srcId="{EC642E94-0E2A-364B-AC3B-1B34A7F4B002}" destId="{DA8B3AA0-E30F-DC4A-902A-2FBF86402372}" srcOrd="0" destOrd="0" presId="urn:microsoft.com/office/officeart/2005/8/layout/hierarchy3"/>
    <dgm:cxn modelId="{9C3CC9FA-5EFF-7346-AB91-9A8DE9BCEFA3}" srcId="{ABE77799-C113-9B46-AD18-79C05E32C259}" destId="{1999D64C-1EA1-C244-B6CC-158BA76CB551}" srcOrd="1" destOrd="0" parTransId="{B3BF9D2A-218C-554C-B5DF-866858D4B727}" sibTransId="{ADFD96A6-66CD-1748-BA4F-4677CAA6E402}"/>
    <dgm:cxn modelId="{9FA46B98-B1EB-0847-ACCC-CBF23EDCB182}" type="presParOf" srcId="{E3BAD16A-0183-2D49-AFBF-AE83C677F409}" destId="{423DD609-C8B3-C14C-BF0F-33BB651161C2}" srcOrd="0" destOrd="0" presId="urn:microsoft.com/office/officeart/2005/8/layout/hierarchy3"/>
    <dgm:cxn modelId="{71894EDC-9112-6445-8B56-A9823B7F0008}" type="presParOf" srcId="{423DD609-C8B3-C14C-BF0F-33BB651161C2}" destId="{BA085541-6220-5646-A9FA-03C9A55ED2D7}" srcOrd="0" destOrd="0" presId="urn:microsoft.com/office/officeart/2005/8/layout/hierarchy3"/>
    <dgm:cxn modelId="{CDA6F7D2-E60C-5641-8569-38C5AC6F0F7B}" type="presParOf" srcId="{BA085541-6220-5646-A9FA-03C9A55ED2D7}" destId="{C988D13B-26A4-634A-BB9B-7777D32E89A4}" srcOrd="0" destOrd="0" presId="urn:microsoft.com/office/officeart/2005/8/layout/hierarchy3"/>
    <dgm:cxn modelId="{0111EF62-167F-6048-965A-90E2FC512BF9}" type="presParOf" srcId="{BA085541-6220-5646-A9FA-03C9A55ED2D7}" destId="{8F3F05A5-1D41-1040-8F2E-C43564B3D235}" srcOrd="1" destOrd="0" presId="urn:microsoft.com/office/officeart/2005/8/layout/hierarchy3"/>
    <dgm:cxn modelId="{5D5E0150-C557-5C40-BC37-62271FCCB244}" type="presParOf" srcId="{423DD609-C8B3-C14C-BF0F-33BB651161C2}" destId="{4C2C7AD5-5993-1C49-9D20-DCD5BE36AC21}" srcOrd="1" destOrd="0" presId="urn:microsoft.com/office/officeart/2005/8/layout/hierarchy3"/>
    <dgm:cxn modelId="{7CD3A0D8-66AD-D744-AF86-585C79A2BE0E}" type="presParOf" srcId="{4C2C7AD5-5993-1C49-9D20-DCD5BE36AC21}" destId="{8CBCA6E2-2B2B-4B41-BFEC-455EB77F9258}" srcOrd="0" destOrd="0" presId="urn:microsoft.com/office/officeart/2005/8/layout/hierarchy3"/>
    <dgm:cxn modelId="{C8D76415-57CE-0246-B2A3-F3D864B69754}" type="presParOf" srcId="{4C2C7AD5-5993-1C49-9D20-DCD5BE36AC21}" destId="{DBB8900D-962D-EB4D-95DF-CE82B074A42E}" srcOrd="1" destOrd="0" presId="urn:microsoft.com/office/officeart/2005/8/layout/hierarchy3"/>
    <dgm:cxn modelId="{F43A77A8-5766-0540-B62C-2BE69FD36C79}" type="presParOf" srcId="{4C2C7AD5-5993-1C49-9D20-DCD5BE36AC21}" destId="{DA8B3AA0-E30F-DC4A-902A-2FBF86402372}" srcOrd="2" destOrd="0" presId="urn:microsoft.com/office/officeart/2005/8/layout/hierarchy3"/>
    <dgm:cxn modelId="{E5EC8747-8C49-1D48-9BED-B907176AD953}" type="presParOf" srcId="{4C2C7AD5-5993-1C49-9D20-DCD5BE36AC21}" destId="{2DD2E5AB-29EB-6C4C-A689-2F2958A350E4}" srcOrd="3" destOrd="0" presId="urn:microsoft.com/office/officeart/2005/8/layout/hierarchy3"/>
    <dgm:cxn modelId="{95BC2018-58BB-E24D-9BBF-5299802827AB}" type="presParOf" srcId="{E3BAD16A-0183-2D49-AFBF-AE83C677F409}" destId="{F5EEDAF6-4A0D-D347-B747-598D37D4F02C}" srcOrd="1" destOrd="0" presId="urn:microsoft.com/office/officeart/2005/8/layout/hierarchy3"/>
    <dgm:cxn modelId="{ADA2CCDC-BEDC-1A4F-B88D-35C4FCFB85DD}" type="presParOf" srcId="{F5EEDAF6-4A0D-D347-B747-598D37D4F02C}" destId="{53FBA095-4DE7-F94D-BCBE-B94CCB933155}" srcOrd="0" destOrd="0" presId="urn:microsoft.com/office/officeart/2005/8/layout/hierarchy3"/>
    <dgm:cxn modelId="{C2BE3BAF-895B-904B-AAF2-10DC41223DB9}" type="presParOf" srcId="{53FBA095-4DE7-F94D-BCBE-B94CCB933155}" destId="{94AA7C37-81BF-F34A-B9D7-8865663618B9}" srcOrd="0" destOrd="0" presId="urn:microsoft.com/office/officeart/2005/8/layout/hierarchy3"/>
    <dgm:cxn modelId="{639E0987-A36B-E14A-927E-CDB756CFF200}" type="presParOf" srcId="{53FBA095-4DE7-F94D-BCBE-B94CCB933155}" destId="{D6F3F430-118F-4F44-AF71-483A8B3B8BF0}" srcOrd="1" destOrd="0" presId="urn:microsoft.com/office/officeart/2005/8/layout/hierarchy3"/>
    <dgm:cxn modelId="{3BAD8E94-672D-C14D-84D5-A5D94C287F9F}" type="presParOf" srcId="{F5EEDAF6-4A0D-D347-B747-598D37D4F02C}" destId="{C3E4658C-48BF-8847-B7EC-55F1E9ED143C}" srcOrd="1" destOrd="0" presId="urn:microsoft.com/office/officeart/2005/8/layout/hierarchy3"/>
    <dgm:cxn modelId="{BB695DE0-9269-FF4A-AE2F-2059C933D248}" type="presParOf" srcId="{C3E4658C-48BF-8847-B7EC-55F1E9ED143C}" destId="{52B45A2C-EFAF-4E4D-B3CE-B7EE004A856B}" srcOrd="0" destOrd="0" presId="urn:microsoft.com/office/officeart/2005/8/layout/hierarchy3"/>
    <dgm:cxn modelId="{B728EC88-42B5-C240-9300-1577D371A586}" type="presParOf" srcId="{C3E4658C-48BF-8847-B7EC-55F1E9ED143C}" destId="{0D683CB7-03A5-0744-B984-6876095B8415}" srcOrd="1" destOrd="0" presId="urn:microsoft.com/office/officeart/2005/8/layout/hierarchy3"/>
    <dgm:cxn modelId="{F38F2EA2-29A2-B742-A927-06359670A126}" type="presParOf" srcId="{C3E4658C-48BF-8847-B7EC-55F1E9ED143C}" destId="{E3C9E681-CE12-FB45-ACDF-8DE102AC9DAC}" srcOrd="2" destOrd="0" presId="urn:microsoft.com/office/officeart/2005/8/layout/hierarchy3"/>
    <dgm:cxn modelId="{C2CCB34F-513E-A74E-81D1-36FF52C5E3FF}" type="presParOf" srcId="{C3E4658C-48BF-8847-B7EC-55F1E9ED143C}" destId="{69EF2B5B-FC0C-DE47-B74E-5F9A008D3F02}" srcOrd="3" destOrd="0" presId="urn:microsoft.com/office/officeart/2005/8/layout/hierarchy3"/>
    <dgm:cxn modelId="{1AAFC023-7221-F640-B4D3-925CD56BFC1E}" type="presParOf" srcId="{C3E4658C-48BF-8847-B7EC-55F1E9ED143C}" destId="{3FCF2E1F-025F-A246-B7C8-BFB048D545AF}" srcOrd="4" destOrd="0" presId="urn:microsoft.com/office/officeart/2005/8/layout/hierarchy3"/>
    <dgm:cxn modelId="{4290083C-B244-1340-A14A-5EEA44060E13}" type="presParOf" srcId="{C3E4658C-48BF-8847-B7EC-55F1E9ED143C}" destId="{CD0C902F-E346-E24B-AE99-9245BDBE6308}" srcOrd="5" destOrd="0" presId="urn:microsoft.com/office/officeart/2005/8/layout/hierarchy3"/>
    <dgm:cxn modelId="{E859D250-F1D4-4343-86C7-051FD76CA2AC}" type="presParOf" srcId="{E3BAD16A-0183-2D49-AFBF-AE83C677F409}" destId="{FDCDA0A9-9808-2245-9125-D2BF8F23B041}" srcOrd="2" destOrd="0" presId="urn:microsoft.com/office/officeart/2005/8/layout/hierarchy3"/>
    <dgm:cxn modelId="{D30B5053-2608-E347-9EC9-63EDA3D3127D}" type="presParOf" srcId="{FDCDA0A9-9808-2245-9125-D2BF8F23B041}" destId="{BEACE47C-B560-324D-B9FE-B31DBA1717B2}" srcOrd="0" destOrd="0" presId="urn:microsoft.com/office/officeart/2005/8/layout/hierarchy3"/>
    <dgm:cxn modelId="{6D8721D5-CA6D-BF42-853F-DB4B05AF4959}" type="presParOf" srcId="{BEACE47C-B560-324D-B9FE-B31DBA1717B2}" destId="{3FE1BE4C-BEE3-F74B-9EE2-60F7724C97FE}" srcOrd="0" destOrd="0" presId="urn:microsoft.com/office/officeart/2005/8/layout/hierarchy3"/>
    <dgm:cxn modelId="{301E3264-EFF2-B74B-AA4A-90CAE83C49C7}" type="presParOf" srcId="{BEACE47C-B560-324D-B9FE-B31DBA1717B2}" destId="{01A334CF-28C9-C347-86C0-76AC76D3F733}" srcOrd="1" destOrd="0" presId="urn:microsoft.com/office/officeart/2005/8/layout/hierarchy3"/>
    <dgm:cxn modelId="{1C0C75CA-BB10-1E49-9C69-8C5CDB856BF7}" type="presParOf" srcId="{FDCDA0A9-9808-2245-9125-D2BF8F23B041}" destId="{57E80263-910F-B04B-BE8D-9236C610B91F}" srcOrd="1" destOrd="0" presId="urn:microsoft.com/office/officeart/2005/8/layout/hierarchy3"/>
    <dgm:cxn modelId="{F2269A67-0EB4-4F40-8D01-1716938BFA3D}" type="presParOf" srcId="{57E80263-910F-B04B-BE8D-9236C610B91F}" destId="{EF554EA5-36B8-7B40-BBE6-C2113FAE6296}" srcOrd="0" destOrd="0" presId="urn:microsoft.com/office/officeart/2005/8/layout/hierarchy3"/>
    <dgm:cxn modelId="{19A1843A-D74B-3841-9106-DA8A2E0C4BC6}" type="presParOf" srcId="{57E80263-910F-B04B-BE8D-9236C610B91F}" destId="{0B87D6D0-310F-FD43-B1C9-93C207FE18EA}" srcOrd="1" destOrd="0" presId="urn:microsoft.com/office/officeart/2005/8/layout/hierarchy3"/>
    <dgm:cxn modelId="{2B19F3CF-363A-0A43-A68E-5966EB890372}" type="presParOf" srcId="{57E80263-910F-B04B-BE8D-9236C610B91F}" destId="{5D08D916-7676-D845-8056-BF20C657AD0C}" srcOrd="2" destOrd="0" presId="urn:microsoft.com/office/officeart/2005/8/layout/hierarchy3"/>
    <dgm:cxn modelId="{D59DAB2A-2CC9-1B4A-BED9-6A44CA816065}" type="presParOf" srcId="{57E80263-910F-B04B-BE8D-9236C610B91F}" destId="{26C97B29-7320-7C46-A4A7-85F00A079BCE}" srcOrd="3" destOrd="0" presId="urn:microsoft.com/office/officeart/2005/8/layout/hierarchy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28F8E6-4B76-F74F-8A9F-6B69ED955165}"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703271AC-CC8A-4844-8B8C-9102DFAB161C}">
      <dgm:prSet phldrT="[Text]" custT="1"/>
      <dgm:spPr>
        <a:effectLst>
          <a:outerShdw blurRad="50800" dist="38100" dir="2700000" algn="tl" rotWithShape="0">
            <a:prstClr val="black">
              <a:alpha val="40000"/>
            </a:prstClr>
          </a:outerShdw>
        </a:effectLst>
      </dgm:spPr>
      <dgm:t>
        <a:bodyPr/>
        <a:lstStyle/>
        <a:p>
          <a:r>
            <a:rPr lang="en-US" sz="3200"/>
            <a:t>B Classifier</a:t>
          </a:r>
        </a:p>
      </dgm:t>
    </dgm:pt>
    <dgm:pt modelId="{E1164592-F04F-0C47-8451-3C866866F649}" type="parTrans" cxnId="{612D0F89-C997-6A47-82AB-41094E9373ED}">
      <dgm:prSet/>
      <dgm:spPr/>
      <dgm:t>
        <a:bodyPr/>
        <a:lstStyle/>
        <a:p>
          <a:endParaRPr lang="en-US"/>
        </a:p>
      </dgm:t>
    </dgm:pt>
    <dgm:pt modelId="{04B5A862-8CA6-524D-8029-33398360C74B}" type="sibTrans" cxnId="{612D0F89-C997-6A47-82AB-41094E9373ED}">
      <dgm:prSet/>
      <dgm:spPr/>
      <dgm:t>
        <a:bodyPr/>
        <a:lstStyle/>
        <a:p>
          <a:endParaRPr lang="en-US"/>
        </a:p>
      </dgm:t>
    </dgm:pt>
    <dgm:pt modelId="{53A1892C-A71D-3548-A949-FDC61F2BE2AF}">
      <dgm:prSet phldrT="[Text]" custT="1"/>
      <dgm:spPr>
        <a:effectLst>
          <a:outerShdw blurRad="50800" dist="38100" dir="2700000" algn="tl" rotWithShape="0">
            <a:prstClr val="black">
              <a:alpha val="40000"/>
            </a:prstClr>
          </a:outerShdw>
        </a:effectLst>
      </dgm:spPr>
      <dgm:t>
        <a:bodyPr/>
        <a:lstStyle/>
        <a:p>
          <a:r>
            <a:rPr lang="en-US" sz="2400"/>
            <a:t>Most Accurate categorization</a:t>
          </a:r>
        </a:p>
      </dgm:t>
    </dgm:pt>
    <dgm:pt modelId="{BF300228-0841-674D-9901-008074A158A4}" type="parTrans" cxnId="{F2D90E78-5B02-6041-B886-263F9936B320}">
      <dgm:prSet/>
      <dgm:spPr/>
      <dgm:t>
        <a:bodyPr/>
        <a:lstStyle/>
        <a:p>
          <a:endParaRPr lang="en-US"/>
        </a:p>
      </dgm:t>
    </dgm:pt>
    <dgm:pt modelId="{995FC7CB-0C8F-2342-BC77-0AC8C00ACE74}" type="sibTrans" cxnId="{F2D90E78-5B02-6041-B886-263F9936B320}">
      <dgm:prSet/>
      <dgm:spPr/>
      <dgm:t>
        <a:bodyPr/>
        <a:lstStyle/>
        <a:p>
          <a:endParaRPr lang="en-US"/>
        </a:p>
      </dgm:t>
    </dgm:pt>
    <dgm:pt modelId="{71D4CD98-F633-5842-9003-D37B61C8314C}">
      <dgm:prSet phldrT="[Text]" custT="1"/>
      <dgm:spPr>
        <a:effectLst>
          <a:outerShdw blurRad="50800" dist="38100" dir="2700000" algn="tl" rotWithShape="0">
            <a:prstClr val="black">
              <a:alpha val="40000"/>
            </a:prstClr>
          </a:outerShdw>
        </a:effectLst>
      </dgm:spPr>
      <dgm:t>
        <a:bodyPr/>
        <a:lstStyle/>
        <a:p>
          <a:r>
            <a:rPr lang="en-US" sz="3200"/>
            <a:t>C Classifier</a:t>
          </a:r>
        </a:p>
      </dgm:t>
    </dgm:pt>
    <dgm:pt modelId="{B5636A52-1A3C-5540-806E-E61AA0F95C07}" type="parTrans" cxnId="{DE3C5326-50EF-9C44-ACB4-6CC808B79B7C}">
      <dgm:prSet/>
      <dgm:spPr/>
      <dgm:t>
        <a:bodyPr/>
        <a:lstStyle/>
        <a:p>
          <a:endParaRPr lang="en-US"/>
        </a:p>
      </dgm:t>
    </dgm:pt>
    <dgm:pt modelId="{CA6A11E5-77AB-A340-990C-23A74399B655}" type="sibTrans" cxnId="{DE3C5326-50EF-9C44-ACB4-6CC808B79B7C}">
      <dgm:prSet/>
      <dgm:spPr/>
      <dgm:t>
        <a:bodyPr/>
        <a:lstStyle/>
        <a:p>
          <a:endParaRPr lang="en-US"/>
        </a:p>
      </dgm:t>
    </dgm:pt>
    <dgm:pt modelId="{59C29D39-4BCF-C349-B855-723A8F1C3826}">
      <dgm:prSet phldrT="[Text]" custT="1"/>
      <dgm:spPr>
        <a:effectLst>
          <a:outerShdw blurRad="50800" dist="38100" dir="2700000" algn="tl" rotWithShape="0">
            <a:prstClr val="black">
              <a:alpha val="40000"/>
            </a:prstClr>
          </a:outerShdw>
        </a:effectLst>
      </dgm:spPr>
      <dgm:t>
        <a:bodyPr/>
        <a:lstStyle/>
        <a:p>
          <a:r>
            <a:rPr lang="en-US" sz="2400"/>
            <a:t>Broad selection of input file selection </a:t>
          </a:r>
        </a:p>
      </dgm:t>
    </dgm:pt>
    <dgm:pt modelId="{E08C755F-2F80-7D4E-8BC8-A8815EBD497B}" type="parTrans" cxnId="{47E87425-20A6-9548-BB80-125A0A400AF0}">
      <dgm:prSet/>
      <dgm:spPr/>
      <dgm:t>
        <a:bodyPr/>
        <a:lstStyle/>
        <a:p>
          <a:endParaRPr lang="en-US"/>
        </a:p>
      </dgm:t>
    </dgm:pt>
    <dgm:pt modelId="{F88CEF3C-0BE8-5C4D-A30C-DFBAB15CD34C}" type="sibTrans" cxnId="{47E87425-20A6-9548-BB80-125A0A400AF0}">
      <dgm:prSet/>
      <dgm:spPr/>
      <dgm:t>
        <a:bodyPr/>
        <a:lstStyle/>
        <a:p>
          <a:endParaRPr lang="en-US"/>
        </a:p>
      </dgm:t>
    </dgm:pt>
    <dgm:pt modelId="{FCC70501-EF5C-274D-891A-5F2EC935DFA2}">
      <dgm:prSet phldrT="[Text]" custT="1"/>
      <dgm:spPr>
        <a:effectLst>
          <a:outerShdw blurRad="50800" dist="38100" dir="2700000" algn="tl" rotWithShape="0">
            <a:prstClr val="black">
              <a:alpha val="40000"/>
            </a:prstClr>
          </a:outerShdw>
        </a:effectLst>
      </dgm:spPr>
      <dgm:t>
        <a:bodyPr/>
        <a:lstStyle/>
        <a:p>
          <a:r>
            <a:rPr lang="en-US" sz="3200"/>
            <a:t>O Classifier</a:t>
          </a:r>
        </a:p>
      </dgm:t>
    </dgm:pt>
    <dgm:pt modelId="{E1863518-9C08-F84F-9329-78EDFB59A5EE}" type="parTrans" cxnId="{0DF0CE23-38E5-324B-9F6C-8444EBDDE3A1}">
      <dgm:prSet/>
      <dgm:spPr/>
      <dgm:t>
        <a:bodyPr/>
        <a:lstStyle/>
        <a:p>
          <a:endParaRPr lang="en-US"/>
        </a:p>
      </dgm:t>
    </dgm:pt>
    <dgm:pt modelId="{9E05CE74-583E-B447-855A-F8785D2F2B97}" type="sibTrans" cxnId="{0DF0CE23-38E5-324B-9F6C-8444EBDDE3A1}">
      <dgm:prSet/>
      <dgm:spPr/>
      <dgm:t>
        <a:bodyPr/>
        <a:lstStyle/>
        <a:p>
          <a:endParaRPr lang="en-US"/>
        </a:p>
      </dgm:t>
    </dgm:pt>
    <dgm:pt modelId="{8643BBBC-5CCC-4643-BF5B-9528209C58BA}">
      <dgm:prSet phldrT="[Text]" custT="1"/>
      <dgm:spPr>
        <a:effectLst>
          <a:outerShdw blurRad="50800" dist="38100" dir="2700000" algn="tl" rotWithShape="0">
            <a:prstClr val="black">
              <a:alpha val="40000"/>
            </a:prstClr>
          </a:outerShdw>
        </a:effectLst>
      </dgm:spPr>
      <dgm:t>
        <a:bodyPr/>
        <a:lstStyle/>
        <a:p>
          <a:r>
            <a:rPr lang="en-US" sz="2400"/>
            <a:t>Nicely trained model to cover 8 features </a:t>
          </a:r>
        </a:p>
      </dgm:t>
    </dgm:pt>
    <dgm:pt modelId="{054C74EE-F33C-F944-BA3D-48D2D4E76FC7}" type="parTrans" cxnId="{90ED104D-C83C-1942-AEBA-0805FBCEA2B8}">
      <dgm:prSet/>
      <dgm:spPr/>
      <dgm:t>
        <a:bodyPr/>
        <a:lstStyle/>
        <a:p>
          <a:endParaRPr lang="en-US"/>
        </a:p>
      </dgm:t>
    </dgm:pt>
    <dgm:pt modelId="{B697ADBB-DE68-D342-A870-D0EEA816B8BE}" type="sibTrans" cxnId="{90ED104D-C83C-1942-AEBA-0805FBCEA2B8}">
      <dgm:prSet/>
      <dgm:spPr/>
      <dgm:t>
        <a:bodyPr/>
        <a:lstStyle/>
        <a:p>
          <a:endParaRPr lang="en-US"/>
        </a:p>
      </dgm:t>
    </dgm:pt>
    <dgm:pt modelId="{D5752C6A-1800-4D48-9538-4C6731E24D3B}">
      <dgm:prSet phldrT="[Text]" custT="1"/>
      <dgm:spPr>
        <a:effectLst>
          <a:outerShdw blurRad="50800" dist="38100" dir="2700000" algn="tl" rotWithShape="0">
            <a:prstClr val="black">
              <a:alpha val="40000"/>
            </a:prstClr>
          </a:outerShdw>
        </a:effectLst>
      </dgm:spPr>
      <dgm:t>
        <a:bodyPr/>
        <a:lstStyle/>
        <a:p>
          <a:r>
            <a:rPr lang="en-US" sz="2400"/>
            <a:t>Reliable and Accurate </a:t>
          </a:r>
        </a:p>
      </dgm:t>
    </dgm:pt>
    <dgm:pt modelId="{9220738D-AC7D-594A-A4D7-8FE4D93FF91E}" type="parTrans" cxnId="{3EBD0F9D-52A4-894D-86D4-D083D0CE21B4}">
      <dgm:prSet/>
      <dgm:spPr/>
      <dgm:t>
        <a:bodyPr/>
        <a:lstStyle/>
        <a:p>
          <a:endParaRPr lang="en-US"/>
        </a:p>
      </dgm:t>
    </dgm:pt>
    <dgm:pt modelId="{2068FEEE-8E6A-2A41-B528-3521B1A5A2F3}" type="sibTrans" cxnId="{3EBD0F9D-52A4-894D-86D4-D083D0CE21B4}">
      <dgm:prSet/>
      <dgm:spPr/>
      <dgm:t>
        <a:bodyPr/>
        <a:lstStyle/>
        <a:p>
          <a:endParaRPr lang="en-US"/>
        </a:p>
      </dgm:t>
    </dgm:pt>
    <dgm:pt modelId="{7B6B80C4-D11C-0240-8955-E8F101B2B67F}">
      <dgm:prSet phldrT="[Text]" custT="1"/>
      <dgm:spPr>
        <a:effectLst>
          <a:outerShdw blurRad="50800" dist="38100" dir="2700000" algn="tl" rotWithShape="0">
            <a:prstClr val="black">
              <a:alpha val="40000"/>
            </a:prstClr>
          </a:outerShdw>
        </a:effectLst>
      </dgm:spPr>
      <dgm:t>
        <a:bodyPr/>
        <a:lstStyle/>
        <a:p>
          <a:r>
            <a:rPr lang="en-US" sz="2400"/>
            <a:t>Advanced ML techniques</a:t>
          </a:r>
        </a:p>
      </dgm:t>
    </dgm:pt>
    <dgm:pt modelId="{37E315CD-357B-7341-9D49-841001ED95D5}" type="parTrans" cxnId="{7CA8BAAA-ED20-F445-8E61-899D544C1382}">
      <dgm:prSet/>
      <dgm:spPr/>
      <dgm:t>
        <a:bodyPr/>
        <a:lstStyle/>
        <a:p>
          <a:endParaRPr lang="en-US"/>
        </a:p>
      </dgm:t>
    </dgm:pt>
    <dgm:pt modelId="{921029FF-BB2A-6543-81A9-D6FA9E2C0DD6}" type="sibTrans" cxnId="{7CA8BAAA-ED20-F445-8E61-899D544C1382}">
      <dgm:prSet/>
      <dgm:spPr/>
      <dgm:t>
        <a:bodyPr/>
        <a:lstStyle/>
        <a:p>
          <a:endParaRPr lang="en-US"/>
        </a:p>
      </dgm:t>
    </dgm:pt>
    <dgm:pt modelId="{ECD4C89B-DA23-6F4B-9B94-A7262DC318A8}" type="pres">
      <dgm:prSet presAssocID="{0228F8E6-4B76-F74F-8A9F-6B69ED955165}" presName="Name0" presStyleCnt="0">
        <dgm:presLayoutVars>
          <dgm:dir/>
          <dgm:animLvl val="lvl"/>
          <dgm:resizeHandles val="exact"/>
        </dgm:presLayoutVars>
      </dgm:prSet>
      <dgm:spPr/>
    </dgm:pt>
    <dgm:pt modelId="{B9AE82FA-0109-1344-8B71-1132093EC40F}" type="pres">
      <dgm:prSet presAssocID="{703271AC-CC8A-4844-8B8C-9102DFAB161C}" presName="composite" presStyleCnt="0"/>
      <dgm:spPr/>
    </dgm:pt>
    <dgm:pt modelId="{CA81C303-FDBC-2943-B3BF-4A4AE28639AA}" type="pres">
      <dgm:prSet presAssocID="{703271AC-CC8A-4844-8B8C-9102DFAB161C}" presName="parTx" presStyleLbl="alignNode1" presStyleIdx="0" presStyleCnt="3">
        <dgm:presLayoutVars>
          <dgm:chMax val="0"/>
          <dgm:chPref val="0"/>
          <dgm:bulletEnabled val="1"/>
        </dgm:presLayoutVars>
      </dgm:prSet>
      <dgm:spPr/>
    </dgm:pt>
    <dgm:pt modelId="{E82B014A-9018-5441-B32A-C0250C97CCA1}" type="pres">
      <dgm:prSet presAssocID="{703271AC-CC8A-4844-8B8C-9102DFAB161C}" presName="desTx" presStyleLbl="alignAccFollowNode1" presStyleIdx="0" presStyleCnt="3">
        <dgm:presLayoutVars>
          <dgm:bulletEnabled val="1"/>
        </dgm:presLayoutVars>
      </dgm:prSet>
      <dgm:spPr/>
    </dgm:pt>
    <dgm:pt modelId="{D40A162D-E803-4A42-B094-2624D2146D36}" type="pres">
      <dgm:prSet presAssocID="{04B5A862-8CA6-524D-8029-33398360C74B}" presName="space" presStyleCnt="0"/>
      <dgm:spPr/>
    </dgm:pt>
    <dgm:pt modelId="{B2A3FCF2-A042-D343-AEA4-15E286EA7A7F}" type="pres">
      <dgm:prSet presAssocID="{71D4CD98-F633-5842-9003-D37B61C8314C}" presName="composite" presStyleCnt="0"/>
      <dgm:spPr/>
    </dgm:pt>
    <dgm:pt modelId="{2EE271D1-821B-AB4F-A44D-5A5932B0A2AD}" type="pres">
      <dgm:prSet presAssocID="{71D4CD98-F633-5842-9003-D37B61C8314C}" presName="parTx" presStyleLbl="alignNode1" presStyleIdx="1" presStyleCnt="3">
        <dgm:presLayoutVars>
          <dgm:chMax val="0"/>
          <dgm:chPref val="0"/>
          <dgm:bulletEnabled val="1"/>
        </dgm:presLayoutVars>
      </dgm:prSet>
      <dgm:spPr/>
    </dgm:pt>
    <dgm:pt modelId="{F5BD5C68-A962-AF4A-83C6-59A9320B59D6}" type="pres">
      <dgm:prSet presAssocID="{71D4CD98-F633-5842-9003-D37B61C8314C}" presName="desTx" presStyleLbl="alignAccFollowNode1" presStyleIdx="1" presStyleCnt="3">
        <dgm:presLayoutVars>
          <dgm:bulletEnabled val="1"/>
        </dgm:presLayoutVars>
      </dgm:prSet>
      <dgm:spPr/>
    </dgm:pt>
    <dgm:pt modelId="{08B09F8C-AF57-714E-981F-CACC1B87BCF1}" type="pres">
      <dgm:prSet presAssocID="{CA6A11E5-77AB-A340-990C-23A74399B655}" presName="space" presStyleCnt="0"/>
      <dgm:spPr/>
    </dgm:pt>
    <dgm:pt modelId="{A8F387C9-13EB-D340-925A-CDE92F95DD78}" type="pres">
      <dgm:prSet presAssocID="{FCC70501-EF5C-274D-891A-5F2EC935DFA2}" presName="composite" presStyleCnt="0"/>
      <dgm:spPr/>
    </dgm:pt>
    <dgm:pt modelId="{12B96D94-BE63-2C4B-A7B9-BD346CDD1708}" type="pres">
      <dgm:prSet presAssocID="{FCC70501-EF5C-274D-891A-5F2EC935DFA2}" presName="parTx" presStyleLbl="alignNode1" presStyleIdx="2" presStyleCnt="3">
        <dgm:presLayoutVars>
          <dgm:chMax val="0"/>
          <dgm:chPref val="0"/>
          <dgm:bulletEnabled val="1"/>
        </dgm:presLayoutVars>
      </dgm:prSet>
      <dgm:spPr/>
    </dgm:pt>
    <dgm:pt modelId="{E3F219C8-D77F-5B47-9B77-09AD4E9A36E6}" type="pres">
      <dgm:prSet presAssocID="{FCC70501-EF5C-274D-891A-5F2EC935DFA2}" presName="desTx" presStyleLbl="alignAccFollowNode1" presStyleIdx="2" presStyleCnt="3">
        <dgm:presLayoutVars>
          <dgm:bulletEnabled val="1"/>
        </dgm:presLayoutVars>
      </dgm:prSet>
      <dgm:spPr/>
    </dgm:pt>
  </dgm:ptLst>
  <dgm:cxnLst>
    <dgm:cxn modelId="{0DF0CE23-38E5-324B-9F6C-8444EBDDE3A1}" srcId="{0228F8E6-4B76-F74F-8A9F-6B69ED955165}" destId="{FCC70501-EF5C-274D-891A-5F2EC935DFA2}" srcOrd="2" destOrd="0" parTransId="{E1863518-9C08-F84F-9329-78EDFB59A5EE}" sibTransId="{9E05CE74-583E-B447-855A-F8785D2F2B97}"/>
    <dgm:cxn modelId="{47E87425-20A6-9548-BB80-125A0A400AF0}" srcId="{71D4CD98-F633-5842-9003-D37B61C8314C}" destId="{59C29D39-4BCF-C349-B855-723A8F1C3826}" srcOrd="0" destOrd="0" parTransId="{E08C755F-2F80-7D4E-8BC8-A8815EBD497B}" sibTransId="{F88CEF3C-0BE8-5C4D-A30C-DFBAB15CD34C}"/>
    <dgm:cxn modelId="{DE3C5326-50EF-9C44-ACB4-6CC808B79B7C}" srcId="{0228F8E6-4B76-F74F-8A9F-6B69ED955165}" destId="{71D4CD98-F633-5842-9003-D37B61C8314C}" srcOrd="1" destOrd="0" parTransId="{B5636A52-1A3C-5540-806E-E61AA0F95C07}" sibTransId="{CA6A11E5-77AB-A340-990C-23A74399B655}"/>
    <dgm:cxn modelId="{79713C36-46C3-D24B-AA14-F7B2886EAEB0}" type="presOf" srcId="{59C29D39-4BCF-C349-B855-723A8F1C3826}" destId="{F5BD5C68-A962-AF4A-83C6-59A9320B59D6}" srcOrd="0" destOrd="0" presId="urn:microsoft.com/office/officeart/2005/8/layout/hList1"/>
    <dgm:cxn modelId="{56295736-268F-974E-A27F-04FBF1D5745B}" type="presOf" srcId="{D5752C6A-1800-4D48-9538-4C6731E24D3B}" destId="{E3F219C8-D77F-5B47-9B77-09AD4E9A36E6}" srcOrd="0" destOrd="1" presId="urn:microsoft.com/office/officeart/2005/8/layout/hList1"/>
    <dgm:cxn modelId="{7F976039-5BB0-6A44-ABF1-E745E016E3D1}" type="presOf" srcId="{7B6B80C4-D11C-0240-8955-E8F101B2B67F}" destId="{F5BD5C68-A962-AF4A-83C6-59A9320B59D6}" srcOrd="0" destOrd="1" presId="urn:microsoft.com/office/officeart/2005/8/layout/hList1"/>
    <dgm:cxn modelId="{90ED104D-C83C-1942-AEBA-0805FBCEA2B8}" srcId="{FCC70501-EF5C-274D-891A-5F2EC935DFA2}" destId="{8643BBBC-5CCC-4643-BF5B-9528209C58BA}" srcOrd="0" destOrd="0" parTransId="{054C74EE-F33C-F944-BA3D-48D2D4E76FC7}" sibTransId="{B697ADBB-DE68-D342-A870-D0EEA816B8BE}"/>
    <dgm:cxn modelId="{A2D4A56E-FA4D-D847-A7DD-6DC3567259A7}" type="presOf" srcId="{8643BBBC-5CCC-4643-BF5B-9528209C58BA}" destId="{E3F219C8-D77F-5B47-9B77-09AD4E9A36E6}" srcOrd="0" destOrd="0" presId="urn:microsoft.com/office/officeart/2005/8/layout/hList1"/>
    <dgm:cxn modelId="{C42CD656-295D-9E4F-AF83-DABFAE388688}" type="presOf" srcId="{703271AC-CC8A-4844-8B8C-9102DFAB161C}" destId="{CA81C303-FDBC-2943-B3BF-4A4AE28639AA}" srcOrd="0" destOrd="0" presId="urn:microsoft.com/office/officeart/2005/8/layout/hList1"/>
    <dgm:cxn modelId="{F2D90E78-5B02-6041-B886-263F9936B320}" srcId="{703271AC-CC8A-4844-8B8C-9102DFAB161C}" destId="{53A1892C-A71D-3548-A949-FDC61F2BE2AF}" srcOrd="0" destOrd="0" parTransId="{BF300228-0841-674D-9901-008074A158A4}" sibTransId="{995FC7CB-0C8F-2342-BC77-0AC8C00ACE74}"/>
    <dgm:cxn modelId="{DC6E5583-AE34-4E4E-9BBE-BCF071CA7227}" type="presOf" srcId="{71D4CD98-F633-5842-9003-D37B61C8314C}" destId="{2EE271D1-821B-AB4F-A44D-5A5932B0A2AD}" srcOrd="0" destOrd="0" presId="urn:microsoft.com/office/officeart/2005/8/layout/hList1"/>
    <dgm:cxn modelId="{612D0F89-C997-6A47-82AB-41094E9373ED}" srcId="{0228F8E6-4B76-F74F-8A9F-6B69ED955165}" destId="{703271AC-CC8A-4844-8B8C-9102DFAB161C}" srcOrd="0" destOrd="0" parTransId="{E1164592-F04F-0C47-8451-3C866866F649}" sibTransId="{04B5A862-8CA6-524D-8029-33398360C74B}"/>
    <dgm:cxn modelId="{3EBD0F9D-52A4-894D-86D4-D083D0CE21B4}" srcId="{FCC70501-EF5C-274D-891A-5F2EC935DFA2}" destId="{D5752C6A-1800-4D48-9538-4C6731E24D3B}" srcOrd="1" destOrd="0" parTransId="{9220738D-AC7D-594A-A4D7-8FE4D93FF91E}" sibTransId="{2068FEEE-8E6A-2A41-B528-3521B1A5A2F3}"/>
    <dgm:cxn modelId="{7CA8BAAA-ED20-F445-8E61-899D544C1382}" srcId="{71D4CD98-F633-5842-9003-D37B61C8314C}" destId="{7B6B80C4-D11C-0240-8955-E8F101B2B67F}" srcOrd="1" destOrd="0" parTransId="{37E315CD-357B-7341-9D49-841001ED95D5}" sibTransId="{921029FF-BB2A-6543-81A9-D6FA9E2C0DD6}"/>
    <dgm:cxn modelId="{A93247B5-025A-E441-891E-C0B322BF6A1E}" type="presOf" srcId="{53A1892C-A71D-3548-A949-FDC61F2BE2AF}" destId="{E82B014A-9018-5441-B32A-C0250C97CCA1}" srcOrd="0" destOrd="0" presId="urn:microsoft.com/office/officeart/2005/8/layout/hList1"/>
    <dgm:cxn modelId="{3305D5B9-0A76-594B-804C-F4C37C308D99}" type="presOf" srcId="{FCC70501-EF5C-274D-891A-5F2EC935DFA2}" destId="{12B96D94-BE63-2C4B-A7B9-BD346CDD1708}" srcOrd="0" destOrd="0" presId="urn:microsoft.com/office/officeart/2005/8/layout/hList1"/>
    <dgm:cxn modelId="{F8625FD5-F55B-1B40-A643-207A6CFBD3AF}" type="presOf" srcId="{0228F8E6-4B76-F74F-8A9F-6B69ED955165}" destId="{ECD4C89B-DA23-6F4B-9B94-A7262DC318A8}" srcOrd="0" destOrd="0" presId="urn:microsoft.com/office/officeart/2005/8/layout/hList1"/>
    <dgm:cxn modelId="{F4F43DFE-1CBE-C948-A806-19AF5700B3D6}" type="presParOf" srcId="{ECD4C89B-DA23-6F4B-9B94-A7262DC318A8}" destId="{B9AE82FA-0109-1344-8B71-1132093EC40F}" srcOrd="0" destOrd="0" presId="urn:microsoft.com/office/officeart/2005/8/layout/hList1"/>
    <dgm:cxn modelId="{46FC6AAD-3209-584E-869B-C72A115E5E39}" type="presParOf" srcId="{B9AE82FA-0109-1344-8B71-1132093EC40F}" destId="{CA81C303-FDBC-2943-B3BF-4A4AE28639AA}" srcOrd="0" destOrd="0" presId="urn:microsoft.com/office/officeart/2005/8/layout/hList1"/>
    <dgm:cxn modelId="{4A550B5B-CEF3-1C44-8F8F-4D4BEC165968}" type="presParOf" srcId="{B9AE82FA-0109-1344-8B71-1132093EC40F}" destId="{E82B014A-9018-5441-B32A-C0250C97CCA1}" srcOrd="1" destOrd="0" presId="urn:microsoft.com/office/officeart/2005/8/layout/hList1"/>
    <dgm:cxn modelId="{C19B7304-FC03-A543-B708-150C05993628}" type="presParOf" srcId="{ECD4C89B-DA23-6F4B-9B94-A7262DC318A8}" destId="{D40A162D-E803-4A42-B094-2624D2146D36}" srcOrd="1" destOrd="0" presId="urn:microsoft.com/office/officeart/2005/8/layout/hList1"/>
    <dgm:cxn modelId="{D704EA5E-FD03-2D44-8105-A6FD5531E444}" type="presParOf" srcId="{ECD4C89B-DA23-6F4B-9B94-A7262DC318A8}" destId="{B2A3FCF2-A042-D343-AEA4-15E286EA7A7F}" srcOrd="2" destOrd="0" presId="urn:microsoft.com/office/officeart/2005/8/layout/hList1"/>
    <dgm:cxn modelId="{A585300A-A131-3249-A496-AE43EFA380F2}" type="presParOf" srcId="{B2A3FCF2-A042-D343-AEA4-15E286EA7A7F}" destId="{2EE271D1-821B-AB4F-A44D-5A5932B0A2AD}" srcOrd="0" destOrd="0" presId="urn:microsoft.com/office/officeart/2005/8/layout/hList1"/>
    <dgm:cxn modelId="{EAE5AB5C-D893-C041-96CB-7243B8A59E14}" type="presParOf" srcId="{B2A3FCF2-A042-D343-AEA4-15E286EA7A7F}" destId="{F5BD5C68-A962-AF4A-83C6-59A9320B59D6}" srcOrd="1" destOrd="0" presId="urn:microsoft.com/office/officeart/2005/8/layout/hList1"/>
    <dgm:cxn modelId="{C4FD610F-C336-464F-94C3-1D954897D49B}" type="presParOf" srcId="{ECD4C89B-DA23-6F4B-9B94-A7262DC318A8}" destId="{08B09F8C-AF57-714E-981F-CACC1B87BCF1}" srcOrd="3" destOrd="0" presId="urn:microsoft.com/office/officeart/2005/8/layout/hList1"/>
    <dgm:cxn modelId="{3A57CADC-D0F7-C543-8C09-E4046E55550C}" type="presParOf" srcId="{ECD4C89B-DA23-6F4B-9B94-A7262DC318A8}" destId="{A8F387C9-13EB-D340-925A-CDE92F95DD78}" srcOrd="4" destOrd="0" presId="urn:microsoft.com/office/officeart/2005/8/layout/hList1"/>
    <dgm:cxn modelId="{B47E416B-89F4-B348-8360-57FD032E8BF7}" type="presParOf" srcId="{A8F387C9-13EB-D340-925A-CDE92F95DD78}" destId="{12B96D94-BE63-2C4B-A7B9-BD346CDD1708}" srcOrd="0" destOrd="0" presId="urn:microsoft.com/office/officeart/2005/8/layout/hList1"/>
    <dgm:cxn modelId="{851AECF4-78CF-3746-AE26-10CDA6123A13}" type="presParOf" srcId="{A8F387C9-13EB-D340-925A-CDE92F95DD78}" destId="{E3F219C8-D77F-5B47-9B77-09AD4E9A36E6}"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C24F1-88ED-C440-8794-3293A324F919}">
      <dsp:nvSpPr>
        <dsp:cNvPr id="0" name=""/>
        <dsp:cNvSpPr/>
      </dsp:nvSpPr>
      <dsp:spPr>
        <a:xfrm>
          <a:off x="-5028384" y="-770394"/>
          <a:ext cx="5988434" cy="5988434"/>
        </a:xfrm>
        <a:prstGeom prst="blockArc">
          <a:avLst>
            <a:gd name="adj1" fmla="val 18900000"/>
            <a:gd name="adj2" fmla="val 2700000"/>
            <a:gd name="adj3" fmla="val 361"/>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9163FB-A3C9-5E43-89F1-9AC7DF9E0CD1}">
      <dsp:nvSpPr>
        <dsp:cNvPr id="0" name=""/>
        <dsp:cNvSpPr/>
      </dsp:nvSpPr>
      <dsp:spPr>
        <a:xfrm>
          <a:off x="617464" y="444764"/>
          <a:ext cx="6064988" cy="889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606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Logistic Regression</a:t>
          </a:r>
        </a:p>
      </dsp:txBody>
      <dsp:txXfrm>
        <a:off x="617464" y="444764"/>
        <a:ext cx="6064988" cy="889529"/>
      </dsp:txXfrm>
    </dsp:sp>
    <dsp:sp modelId="{A11EAC0C-F745-B145-91F1-DD316D1011A7}">
      <dsp:nvSpPr>
        <dsp:cNvPr id="0" name=""/>
        <dsp:cNvSpPr/>
      </dsp:nvSpPr>
      <dsp:spPr>
        <a:xfrm>
          <a:off x="61509" y="333573"/>
          <a:ext cx="1111911" cy="11119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90A55E-7526-C84E-932D-5A7C5DEF3C65}">
      <dsp:nvSpPr>
        <dsp:cNvPr id="0" name=""/>
        <dsp:cNvSpPr/>
      </dsp:nvSpPr>
      <dsp:spPr>
        <a:xfrm>
          <a:off x="940808" y="1779058"/>
          <a:ext cx="5741644" cy="889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606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Decision Tree &amp; Random Forest</a:t>
          </a:r>
        </a:p>
      </dsp:txBody>
      <dsp:txXfrm>
        <a:off x="940808" y="1779058"/>
        <a:ext cx="5741644" cy="889529"/>
      </dsp:txXfrm>
    </dsp:sp>
    <dsp:sp modelId="{C109B3E3-2EE2-D44C-ACA6-C18E4BB1CA98}">
      <dsp:nvSpPr>
        <dsp:cNvPr id="0" name=""/>
        <dsp:cNvSpPr/>
      </dsp:nvSpPr>
      <dsp:spPr>
        <a:xfrm>
          <a:off x="384852" y="1667866"/>
          <a:ext cx="1111911" cy="11119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984312-D24F-AA4D-AB0A-E828843789C2}">
      <dsp:nvSpPr>
        <dsp:cNvPr id="0" name=""/>
        <dsp:cNvSpPr/>
      </dsp:nvSpPr>
      <dsp:spPr>
        <a:xfrm>
          <a:off x="617464" y="3113351"/>
          <a:ext cx="6064988" cy="889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6064" tIns="71120" rIns="71120" bIns="71120" numCol="1" spcCol="1270" anchor="ctr" anchorCtr="0">
          <a:noAutofit/>
        </a:bodyPr>
        <a:lstStyle/>
        <a:p>
          <a:pPr marL="0" lvl="0" indent="0" algn="l" defTabSz="1244600">
            <a:lnSpc>
              <a:spcPct val="90000"/>
            </a:lnSpc>
            <a:spcBef>
              <a:spcPct val="0"/>
            </a:spcBef>
            <a:spcAft>
              <a:spcPct val="35000"/>
            </a:spcAft>
            <a:buFont typeface="Symbol" pitchFamily="2" charset="2"/>
            <a:buNone/>
          </a:pPr>
          <a:r>
            <a:rPr lang="en-US" sz="2800" kern="1200"/>
            <a:t>Ridge &amp; Lasso Regression</a:t>
          </a:r>
        </a:p>
      </dsp:txBody>
      <dsp:txXfrm>
        <a:off x="617464" y="3113351"/>
        <a:ext cx="6064988" cy="889529"/>
      </dsp:txXfrm>
    </dsp:sp>
    <dsp:sp modelId="{85004236-AB7B-C942-A8D1-A58824B5A186}">
      <dsp:nvSpPr>
        <dsp:cNvPr id="0" name=""/>
        <dsp:cNvSpPr/>
      </dsp:nvSpPr>
      <dsp:spPr>
        <a:xfrm>
          <a:off x="61509" y="3002160"/>
          <a:ext cx="1111911" cy="11119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DAC94-0C84-A041-B80A-07C3192B2BFA}">
      <dsp:nvSpPr>
        <dsp:cNvPr id="0" name=""/>
        <dsp:cNvSpPr/>
      </dsp:nvSpPr>
      <dsp:spPr>
        <a:xfrm>
          <a:off x="0" y="0"/>
          <a:ext cx="3192322" cy="3650508"/>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endParaRPr lang="en-US" sz="3600" kern="1200" dirty="0"/>
        </a:p>
        <a:p>
          <a:pPr marL="0" lvl="0" indent="0" algn="ctr" defTabSz="1244600">
            <a:lnSpc>
              <a:spcPct val="90000"/>
            </a:lnSpc>
            <a:spcBef>
              <a:spcPct val="0"/>
            </a:spcBef>
            <a:spcAft>
              <a:spcPct val="35000"/>
            </a:spcAft>
            <a:buNone/>
          </a:pPr>
          <a:endParaRPr lang="en-US" sz="3600" kern="1200" dirty="0"/>
        </a:p>
        <a:p>
          <a:pPr marL="0" lvl="0" indent="0" algn="ctr" defTabSz="914400" rtl="0" eaLnBrk="1" latinLnBrk="0" hangingPunct="1">
            <a:lnSpc>
              <a:spcPct val="90000"/>
            </a:lnSpc>
            <a:spcBef>
              <a:spcPct val="0"/>
            </a:spcBef>
            <a:spcAft>
              <a:spcPct val="35000"/>
            </a:spcAft>
            <a:buNone/>
          </a:pPr>
          <a:r>
            <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hlinkClick xmlns:r="http://schemas.openxmlformats.org/officeDocument/2006/relationships" r:id="rId2" action="ppaction://hlinkfile">
                <a:extLst>
                  <a:ext uri="{A12FA001-AC4F-418D-AE19-62706E023703}">
                    <ahyp:hlinkClr xmlns:ahyp="http://schemas.microsoft.com/office/drawing/2018/hyperlinkcolor" val="tx"/>
                  </a:ext>
                </a:extLst>
              </a:hlinkClick>
            </a:rPr>
            <a:t>B Classifier</a:t>
          </a:r>
          <a:endPar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marL="0" lvl="0" indent="0" algn="ctr" defTabSz="1244600">
            <a:lnSpc>
              <a:spcPct val="90000"/>
            </a:lnSpc>
            <a:spcBef>
              <a:spcPct val="0"/>
            </a:spcBef>
            <a:spcAft>
              <a:spcPct val="35000"/>
            </a:spcAft>
            <a:buNone/>
          </a:pPr>
          <a:r>
            <a:rPr lang="en-US" sz="2800" kern="1200" dirty="0"/>
            <a:t>- </a:t>
          </a:r>
          <a:r>
            <a:rPr lang="en-US" sz="2400" kern="1200" dirty="0"/>
            <a:t>Single feature</a:t>
          </a:r>
        </a:p>
        <a:p>
          <a:pPr marL="0" lvl="0" indent="0" algn="ctr" defTabSz="1244600">
            <a:lnSpc>
              <a:spcPct val="90000"/>
            </a:lnSpc>
            <a:spcBef>
              <a:spcPct val="0"/>
            </a:spcBef>
            <a:spcAft>
              <a:spcPct val="35000"/>
            </a:spcAft>
            <a:buNone/>
          </a:pPr>
          <a:r>
            <a:rPr lang="en-US" sz="2400" kern="1200" dirty="0"/>
            <a:t>- Binominal categorical</a:t>
          </a:r>
        </a:p>
        <a:p>
          <a:pPr marL="0" lvl="0" indent="0" algn="ctr" defTabSz="1244600">
            <a:lnSpc>
              <a:spcPct val="90000"/>
            </a:lnSpc>
            <a:spcBef>
              <a:spcPct val="0"/>
            </a:spcBef>
            <a:spcAft>
              <a:spcPct val="35000"/>
            </a:spcAft>
            <a:buNone/>
          </a:pPr>
          <a:r>
            <a:rPr lang="en-US" sz="2400" kern="1200" dirty="0"/>
            <a:t>- Single File Training Data</a:t>
          </a:r>
        </a:p>
      </dsp:txBody>
      <dsp:txXfrm>
        <a:off x="0" y="0"/>
        <a:ext cx="3192322" cy="1095152"/>
      </dsp:txXfrm>
    </dsp:sp>
    <dsp:sp modelId="{19DFCD71-9684-2E4D-A41A-80A3A9885731}">
      <dsp:nvSpPr>
        <dsp:cNvPr id="0" name=""/>
        <dsp:cNvSpPr/>
      </dsp:nvSpPr>
      <dsp:spPr>
        <a:xfrm>
          <a:off x="3432975" y="0"/>
          <a:ext cx="3192322" cy="3650508"/>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p>
        <a:p>
          <a:pPr marL="0" lvl="0" indent="0" algn="ctr" defTabSz="1600200">
            <a:lnSpc>
              <a:spcPct val="90000"/>
            </a:lnSpc>
            <a:spcBef>
              <a:spcPct val="0"/>
            </a:spcBef>
            <a:spcAft>
              <a:spcPct val="35000"/>
            </a:spcAft>
            <a:buNone/>
          </a:pPr>
          <a:endParaRPr lang="en-US" sz="3600" kern="1200" dirty="0"/>
        </a:p>
        <a:p>
          <a:pPr marL="0" lvl="0" indent="0" algn="ctr" defTabSz="1600200">
            <a:lnSpc>
              <a:spcPct val="90000"/>
            </a:lnSpc>
            <a:spcBef>
              <a:spcPct val="0"/>
            </a:spcBef>
            <a:spcAft>
              <a:spcPct val="35000"/>
            </a:spcAft>
            <a:buNone/>
          </a:pPr>
          <a:endParaRPr lang="en-US" sz="3600" kern="1200" dirty="0"/>
        </a:p>
        <a:p>
          <a:pPr marL="0" lvl="0" indent="0" algn="ctr" defTabSz="914400" rtl="0" eaLnBrk="1" latinLnBrk="0" hangingPunct="1">
            <a:lnSpc>
              <a:spcPct val="90000"/>
            </a:lnSpc>
            <a:spcBef>
              <a:spcPct val="0"/>
            </a:spcBef>
            <a:spcAft>
              <a:spcPct val="35000"/>
            </a:spcAft>
            <a:buNone/>
          </a:pPr>
          <a:r>
            <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hlinkClick xmlns:r="http://schemas.openxmlformats.org/officeDocument/2006/relationships" r:id="rId3" action="ppaction://hlinkfile">
                <a:extLst>
                  <a:ext uri="{A12FA001-AC4F-418D-AE19-62706E023703}">
                    <ahyp:hlinkClr xmlns:ahyp="http://schemas.microsoft.com/office/drawing/2018/hyperlinkcolor" val="tx"/>
                  </a:ext>
                </a:extLst>
              </a:hlinkClick>
            </a:rPr>
            <a:t>C Classifier</a:t>
          </a:r>
          <a:endPar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marL="0" lvl="0" indent="0" algn="ctr" defTabSz="1600200">
            <a:lnSpc>
              <a:spcPct val="90000"/>
            </a:lnSpc>
            <a:spcBef>
              <a:spcPct val="0"/>
            </a:spcBef>
            <a:spcAft>
              <a:spcPct val="35000"/>
            </a:spcAft>
            <a:buNone/>
          </a:pPr>
          <a:r>
            <a:rPr lang="en-US" sz="2400" kern="1200" dirty="0"/>
            <a:t>- Single Feature</a:t>
          </a:r>
        </a:p>
        <a:p>
          <a:pPr marL="0" lvl="0" indent="0" algn="ctr" defTabSz="1600200">
            <a:lnSpc>
              <a:spcPct val="90000"/>
            </a:lnSpc>
            <a:spcBef>
              <a:spcPct val="0"/>
            </a:spcBef>
            <a:spcAft>
              <a:spcPct val="35000"/>
            </a:spcAft>
            <a:buNone/>
          </a:pPr>
          <a:r>
            <a:rPr lang="en-US" sz="2400" kern="1200" dirty="0"/>
            <a:t>- Binominal categorical</a:t>
          </a:r>
        </a:p>
        <a:p>
          <a:pPr marL="0" lvl="0" indent="0" algn="ctr" defTabSz="1600200">
            <a:lnSpc>
              <a:spcPct val="90000"/>
            </a:lnSpc>
            <a:spcBef>
              <a:spcPct val="0"/>
            </a:spcBef>
            <a:spcAft>
              <a:spcPct val="35000"/>
            </a:spcAft>
            <a:buNone/>
          </a:pPr>
          <a:r>
            <a:rPr lang="en-US" sz="2400" kern="1200" dirty="0"/>
            <a:t>- Multi File Training Data</a:t>
          </a:r>
        </a:p>
      </dsp:txBody>
      <dsp:txXfrm>
        <a:off x="3432975" y="0"/>
        <a:ext cx="3192322" cy="1095152"/>
      </dsp:txXfrm>
    </dsp:sp>
    <dsp:sp modelId="{C343F9CD-F14B-F64B-BBEF-E14150D252F4}">
      <dsp:nvSpPr>
        <dsp:cNvPr id="0" name=""/>
        <dsp:cNvSpPr/>
      </dsp:nvSpPr>
      <dsp:spPr>
        <a:xfrm>
          <a:off x="6864722" y="0"/>
          <a:ext cx="3192322" cy="3650508"/>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en-US" sz="600" kern="1200" dirty="0"/>
        </a:p>
        <a:p>
          <a:pPr marL="0" lvl="0" indent="0" algn="ctr" defTabSz="266700">
            <a:lnSpc>
              <a:spcPct val="90000"/>
            </a:lnSpc>
            <a:spcBef>
              <a:spcPct val="0"/>
            </a:spcBef>
            <a:spcAft>
              <a:spcPct val="35000"/>
            </a:spcAft>
            <a:buNone/>
          </a:pPr>
          <a:endParaRPr lang="en-US" sz="600" kern="1200" dirty="0"/>
        </a:p>
        <a:p>
          <a:pPr marL="0" lvl="0" indent="0" algn="ctr" defTabSz="266700">
            <a:lnSpc>
              <a:spcPct val="90000"/>
            </a:lnSpc>
            <a:spcBef>
              <a:spcPct val="0"/>
            </a:spcBef>
            <a:spcAft>
              <a:spcPct val="35000"/>
            </a:spcAft>
            <a:buNone/>
          </a:pPr>
          <a:endParaRPr lang="en-US" sz="600" kern="1200" dirty="0"/>
        </a:p>
        <a:p>
          <a:pPr marL="0" lvl="0" indent="0" algn="ctr" defTabSz="266700">
            <a:lnSpc>
              <a:spcPct val="90000"/>
            </a:lnSpc>
            <a:spcBef>
              <a:spcPct val="0"/>
            </a:spcBef>
            <a:spcAft>
              <a:spcPct val="35000"/>
            </a:spcAft>
            <a:buNone/>
          </a:pPr>
          <a:endParaRPr lang="en-US" sz="3600" kern="1200" dirty="0"/>
        </a:p>
        <a:p>
          <a:pPr marL="0" lvl="0" indent="0" algn="ctr" defTabSz="266700">
            <a:lnSpc>
              <a:spcPct val="90000"/>
            </a:lnSpc>
            <a:spcBef>
              <a:spcPct val="0"/>
            </a:spcBef>
            <a:spcAft>
              <a:spcPct val="35000"/>
            </a:spcAft>
            <a:buNone/>
          </a:pPr>
          <a:endParaRPr lang="en-US" sz="3600" kern="1200" dirty="0"/>
        </a:p>
        <a:p>
          <a:pPr marL="0" lvl="0" indent="0" algn="ctr" defTabSz="266700">
            <a:lnSpc>
              <a:spcPct val="90000"/>
            </a:lnSpc>
            <a:spcBef>
              <a:spcPct val="0"/>
            </a:spcBef>
            <a:spcAft>
              <a:spcPct val="35000"/>
            </a:spcAft>
            <a:buNone/>
          </a:pPr>
          <a:endParaRPr lang="en-US" sz="3600" kern="1200" dirty="0">
            <a:hlinkClick xmlns:r="http://schemas.openxmlformats.org/officeDocument/2006/relationships" r:id="rId4" action="ppaction://hlinkfile"/>
          </a:endParaRPr>
        </a:p>
        <a:p>
          <a:pPr marL="0" lvl="0" indent="0" algn="ctr" defTabSz="914400" rtl="0" eaLnBrk="1" latinLnBrk="0" hangingPunct="1">
            <a:lnSpc>
              <a:spcPct val="90000"/>
            </a:lnSpc>
            <a:spcBef>
              <a:spcPct val="0"/>
            </a:spcBef>
            <a:spcAft>
              <a:spcPct val="35000"/>
            </a:spcAft>
            <a:buNone/>
          </a:pPr>
          <a:r>
            <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hlinkClick xmlns:r="http://schemas.openxmlformats.org/officeDocument/2006/relationships" r:id="rId4" action="ppaction://hlinkfile">
                <a:extLst>
                  <a:ext uri="{A12FA001-AC4F-418D-AE19-62706E023703}">
                    <ahyp:hlinkClr xmlns:ahyp="http://schemas.microsoft.com/office/drawing/2018/hyperlinkcolor" val="tx"/>
                  </a:ext>
                </a:extLst>
              </a:hlinkClick>
            </a:rPr>
            <a:t>O Classifier</a:t>
          </a:r>
          <a:endParaRPr lang="en-US" sz="3200" kern="1200" cap="none" baseline="0" dirty="0">
            <a:blipFill>
              <a:blip xmlns:r="http://schemas.openxmlformats.org/officeDocument/2006/relationships" r:embed="rId1">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marL="0" lvl="0" indent="0" algn="ctr" defTabSz="266700">
            <a:lnSpc>
              <a:spcPct val="90000"/>
            </a:lnSpc>
            <a:spcBef>
              <a:spcPct val="0"/>
            </a:spcBef>
            <a:spcAft>
              <a:spcPct val="35000"/>
            </a:spcAft>
            <a:buNone/>
          </a:pPr>
          <a:r>
            <a:rPr lang="en-US" sz="3600" kern="1200" dirty="0"/>
            <a:t>-</a:t>
          </a:r>
          <a:r>
            <a:rPr lang="en-US" sz="2400" kern="1200" dirty="0"/>
            <a:t> Multi Feature</a:t>
          </a:r>
        </a:p>
        <a:p>
          <a:pPr marL="0" lvl="0" indent="0" algn="ctr" defTabSz="266700">
            <a:lnSpc>
              <a:spcPct val="90000"/>
            </a:lnSpc>
            <a:spcBef>
              <a:spcPct val="0"/>
            </a:spcBef>
            <a:spcAft>
              <a:spcPct val="35000"/>
            </a:spcAft>
            <a:buNone/>
          </a:pPr>
          <a:r>
            <a:rPr lang="en-US" sz="2400" kern="1200" dirty="0"/>
            <a:t>- Multinominal categorical</a:t>
          </a:r>
        </a:p>
        <a:p>
          <a:pPr marL="0" lvl="0" indent="0" algn="ctr" defTabSz="266700">
            <a:lnSpc>
              <a:spcPct val="90000"/>
            </a:lnSpc>
            <a:spcBef>
              <a:spcPct val="0"/>
            </a:spcBef>
            <a:spcAft>
              <a:spcPct val="35000"/>
            </a:spcAft>
            <a:buNone/>
          </a:pPr>
          <a:r>
            <a:rPr lang="en-US" sz="2400" kern="1200" dirty="0"/>
            <a:t>- Single File Training Data</a:t>
          </a:r>
        </a:p>
      </dsp:txBody>
      <dsp:txXfrm>
        <a:off x="6864722" y="0"/>
        <a:ext cx="3192322" cy="1095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C9D96-3AFA-964C-AD4F-F0B789DE7C92}">
      <dsp:nvSpPr>
        <dsp:cNvPr id="0" name=""/>
        <dsp:cNvSpPr/>
      </dsp:nvSpPr>
      <dsp:spPr>
        <a:xfrm>
          <a:off x="3308" y="308881"/>
          <a:ext cx="4801697" cy="327743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dsp:spPr>
      <dsp:style>
        <a:lnRef idx="0">
          <a:scrgbClr r="0" g="0" b="0"/>
        </a:lnRef>
        <a:fillRef idx="1">
          <a:scrgbClr r="0" g="0" b="0"/>
        </a:fillRef>
        <a:effectRef idx="0">
          <a:scrgbClr r="0" g="0" b="0"/>
        </a:effectRef>
        <a:fontRef idx="minor"/>
      </dsp:style>
    </dsp:sp>
    <dsp:sp modelId="{8EDCDD11-4F0D-E543-82AE-80D10356B80E}">
      <dsp:nvSpPr>
        <dsp:cNvPr id="0" name=""/>
        <dsp:cNvSpPr/>
      </dsp:nvSpPr>
      <dsp:spPr>
        <a:xfrm>
          <a:off x="922882" y="3374909"/>
          <a:ext cx="2638231" cy="3333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rtl="0">
            <a:lnSpc>
              <a:spcPct val="90000"/>
            </a:lnSpc>
            <a:spcBef>
              <a:spcPct val="0"/>
            </a:spcBef>
            <a:spcAft>
              <a:spcPct val="5000"/>
            </a:spcAft>
            <a:buNone/>
          </a:pPr>
          <a:r>
            <a:rPr lang="en-US" sz="1600" kern="1200"/>
            <a:t>Lasso &amp; Ridge</a:t>
          </a:r>
          <a:r>
            <a:rPr lang="en-US" sz="1600" kern="1200">
              <a:latin typeface="Arial Black" panose="020B0A04020102020204"/>
            </a:rPr>
            <a:t>  (ENET)</a:t>
          </a:r>
          <a:endParaRPr lang="en-US" sz="1600" kern="1200"/>
        </a:p>
      </dsp:txBody>
      <dsp:txXfrm>
        <a:off x="922882" y="3374909"/>
        <a:ext cx="2638231" cy="333330"/>
      </dsp:txXfrm>
    </dsp:sp>
    <dsp:sp modelId="{34496AD3-4D26-F044-8561-487D94070A6E}">
      <dsp:nvSpPr>
        <dsp:cNvPr id="0" name=""/>
        <dsp:cNvSpPr/>
      </dsp:nvSpPr>
      <dsp:spPr>
        <a:xfrm>
          <a:off x="5525960" y="253376"/>
          <a:ext cx="5108441" cy="338844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a:effectLst/>
      </dsp:spPr>
      <dsp:style>
        <a:lnRef idx="0">
          <a:scrgbClr r="0" g="0" b="0"/>
        </a:lnRef>
        <a:fillRef idx="1">
          <a:scrgbClr r="0" g="0" b="0"/>
        </a:fillRef>
        <a:effectRef idx="0">
          <a:scrgbClr r="0" g="0" b="0"/>
        </a:effectRef>
        <a:fontRef idx="minor"/>
      </dsp:style>
    </dsp:sp>
    <dsp:sp modelId="{546DCD06-222B-FA4D-AC80-282620CCFC68}">
      <dsp:nvSpPr>
        <dsp:cNvPr id="0" name=""/>
        <dsp:cNvSpPr/>
      </dsp:nvSpPr>
      <dsp:spPr>
        <a:xfrm>
          <a:off x="6445512" y="3313331"/>
          <a:ext cx="3067152" cy="3927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5000"/>
            </a:spcAft>
            <a:buNone/>
          </a:pPr>
          <a:r>
            <a:rPr lang="en-US" sz="1600" kern="1200"/>
            <a:t>Random Forest</a:t>
          </a:r>
        </a:p>
      </dsp:txBody>
      <dsp:txXfrm>
        <a:off x="6445512" y="3313331"/>
        <a:ext cx="3067152" cy="392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8D13B-26A4-634A-BB9B-7777D32E89A4}">
      <dsp:nvSpPr>
        <dsp:cNvPr id="0" name=""/>
        <dsp:cNvSpPr/>
      </dsp:nvSpPr>
      <dsp:spPr>
        <a:xfrm>
          <a:off x="1730092" y="374"/>
          <a:ext cx="1738247" cy="869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1" kern="1200" err="1"/>
            <a:t>B_Classifier</a:t>
          </a:r>
          <a:endParaRPr lang="fr-FR" sz="1800" b="1" kern="1200"/>
        </a:p>
      </dsp:txBody>
      <dsp:txXfrm>
        <a:off x="1755548" y="25830"/>
        <a:ext cx="1687335" cy="818211"/>
      </dsp:txXfrm>
    </dsp:sp>
    <dsp:sp modelId="{8CBCA6E2-2B2B-4B41-BFEC-455EB77F9258}">
      <dsp:nvSpPr>
        <dsp:cNvPr id="0" name=""/>
        <dsp:cNvSpPr/>
      </dsp:nvSpPr>
      <dsp:spPr>
        <a:xfrm>
          <a:off x="1903916" y="869498"/>
          <a:ext cx="173824" cy="651842"/>
        </a:xfrm>
        <a:custGeom>
          <a:avLst/>
          <a:gdLst/>
          <a:ahLst/>
          <a:cxnLst/>
          <a:rect l="0" t="0" r="0" b="0"/>
          <a:pathLst>
            <a:path>
              <a:moveTo>
                <a:pt x="0" y="0"/>
              </a:moveTo>
              <a:lnTo>
                <a:pt x="0" y="651842"/>
              </a:lnTo>
              <a:lnTo>
                <a:pt x="173824" y="65184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8900D-962D-EB4D-95DF-CE82B074A42E}">
      <dsp:nvSpPr>
        <dsp:cNvPr id="0" name=""/>
        <dsp:cNvSpPr/>
      </dsp:nvSpPr>
      <dsp:spPr>
        <a:xfrm>
          <a:off x="2077741" y="1086779"/>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err="1"/>
            <a:t>Decision</a:t>
          </a:r>
          <a:r>
            <a:rPr lang="fr-FR" sz="1800" kern="1200"/>
            <a:t> </a:t>
          </a:r>
          <a:r>
            <a:rPr lang="fr-FR" sz="1800" kern="1200" err="1"/>
            <a:t>Making</a:t>
          </a:r>
          <a:endParaRPr lang="fr-FR" sz="1800" kern="1200"/>
        </a:p>
      </dsp:txBody>
      <dsp:txXfrm>
        <a:off x="2103197" y="1112235"/>
        <a:ext cx="1339685" cy="818211"/>
      </dsp:txXfrm>
    </dsp:sp>
    <dsp:sp modelId="{DA8B3AA0-E30F-DC4A-902A-2FBF86402372}">
      <dsp:nvSpPr>
        <dsp:cNvPr id="0" name=""/>
        <dsp:cNvSpPr/>
      </dsp:nvSpPr>
      <dsp:spPr>
        <a:xfrm>
          <a:off x="1903916" y="869498"/>
          <a:ext cx="173824" cy="1738247"/>
        </a:xfrm>
        <a:custGeom>
          <a:avLst/>
          <a:gdLst/>
          <a:ahLst/>
          <a:cxnLst/>
          <a:rect l="0" t="0" r="0" b="0"/>
          <a:pathLst>
            <a:path>
              <a:moveTo>
                <a:pt x="0" y="0"/>
              </a:moveTo>
              <a:lnTo>
                <a:pt x="0" y="1738247"/>
              </a:lnTo>
              <a:lnTo>
                <a:pt x="173824" y="173824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D2E5AB-29EB-6C4C-A689-2F2958A350E4}">
      <dsp:nvSpPr>
        <dsp:cNvPr id="0" name=""/>
        <dsp:cNvSpPr/>
      </dsp:nvSpPr>
      <dsp:spPr>
        <a:xfrm>
          <a:off x="2077741" y="2173183"/>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err="1"/>
            <a:t>Quality</a:t>
          </a:r>
          <a:r>
            <a:rPr lang="fr-FR" sz="1800" kern="1200"/>
            <a:t> </a:t>
          </a:r>
          <a:r>
            <a:rPr lang="fr-FR" sz="1800" kern="1200" err="1"/>
            <a:t>Assessment</a:t>
          </a:r>
          <a:endParaRPr lang="fr-FR" sz="1800" kern="1200"/>
        </a:p>
      </dsp:txBody>
      <dsp:txXfrm>
        <a:off x="2103197" y="2198639"/>
        <a:ext cx="1339685" cy="818211"/>
      </dsp:txXfrm>
    </dsp:sp>
    <dsp:sp modelId="{94AA7C37-81BF-F34A-B9D7-8865663618B9}">
      <dsp:nvSpPr>
        <dsp:cNvPr id="0" name=""/>
        <dsp:cNvSpPr/>
      </dsp:nvSpPr>
      <dsp:spPr>
        <a:xfrm>
          <a:off x="3902901" y="374"/>
          <a:ext cx="1738247" cy="869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1" kern="1200" err="1"/>
            <a:t>C_Classifier</a:t>
          </a:r>
          <a:endParaRPr lang="fr-FR" sz="1800" b="1" kern="1200"/>
        </a:p>
      </dsp:txBody>
      <dsp:txXfrm>
        <a:off x="3928357" y="25830"/>
        <a:ext cx="1687335" cy="818211"/>
      </dsp:txXfrm>
    </dsp:sp>
    <dsp:sp modelId="{52B45A2C-EFAF-4E4D-B3CE-B7EE004A856B}">
      <dsp:nvSpPr>
        <dsp:cNvPr id="0" name=""/>
        <dsp:cNvSpPr/>
      </dsp:nvSpPr>
      <dsp:spPr>
        <a:xfrm>
          <a:off x="4076726" y="869498"/>
          <a:ext cx="173824" cy="651842"/>
        </a:xfrm>
        <a:custGeom>
          <a:avLst/>
          <a:gdLst/>
          <a:ahLst/>
          <a:cxnLst/>
          <a:rect l="0" t="0" r="0" b="0"/>
          <a:pathLst>
            <a:path>
              <a:moveTo>
                <a:pt x="0" y="0"/>
              </a:moveTo>
              <a:lnTo>
                <a:pt x="0" y="651842"/>
              </a:lnTo>
              <a:lnTo>
                <a:pt x="173824" y="65184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683CB7-03A5-0744-B984-6876095B8415}">
      <dsp:nvSpPr>
        <dsp:cNvPr id="0" name=""/>
        <dsp:cNvSpPr/>
      </dsp:nvSpPr>
      <dsp:spPr>
        <a:xfrm>
          <a:off x="4250550" y="1086779"/>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err="1"/>
            <a:t>Quality</a:t>
          </a:r>
          <a:r>
            <a:rPr lang="fr-FR" sz="1800" kern="1200"/>
            <a:t> control</a:t>
          </a:r>
        </a:p>
      </dsp:txBody>
      <dsp:txXfrm>
        <a:off x="4276006" y="1112235"/>
        <a:ext cx="1339685" cy="818211"/>
      </dsp:txXfrm>
    </dsp:sp>
    <dsp:sp modelId="{E3C9E681-CE12-FB45-ACDF-8DE102AC9DAC}">
      <dsp:nvSpPr>
        <dsp:cNvPr id="0" name=""/>
        <dsp:cNvSpPr/>
      </dsp:nvSpPr>
      <dsp:spPr>
        <a:xfrm>
          <a:off x="4076726" y="869498"/>
          <a:ext cx="173824" cy="1738247"/>
        </a:xfrm>
        <a:custGeom>
          <a:avLst/>
          <a:gdLst/>
          <a:ahLst/>
          <a:cxnLst/>
          <a:rect l="0" t="0" r="0" b="0"/>
          <a:pathLst>
            <a:path>
              <a:moveTo>
                <a:pt x="0" y="0"/>
              </a:moveTo>
              <a:lnTo>
                <a:pt x="0" y="1738247"/>
              </a:lnTo>
              <a:lnTo>
                <a:pt x="173824" y="173824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F2B5B-FC0C-DE47-B74E-5F9A008D3F02}">
      <dsp:nvSpPr>
        <dsp:cNvPr id="0" name=""/>
        <dsp:cNvSpPr/>
      </dsp:nvSpPr>
      <dsp:spPr>
        <a:xfrm>
          <a:off x="4250550" y="2173183"/>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a:t>Healthcare</a:t>
          </a:r>
        </a:p>
      </dsp:txBody>
      <dsp:txXfrm>
        <a:off x="4276006" y="2198639"/>
        <a:ext cx="1339685" cy="818211"/>
      </dsp:txXfrm>
    </dsp:sp>
    <dsp:sp modelId="{3FCF2E1F-025F-A246-B7C8-BFB048D545AF}">
      <dsp:nvSpPr>
        <dsp:cNvPr id="0" name=""/>
        <dsp:cNvSpPr/>
      </dsp:nvSpPr>
      <dsp:spPr>
        <a:xfrm>
          <a:off x="4076726" y="869498"/>
          <a:ext cx="173824" cy="2824652"/>
        </a:xfrm>
        <a:custGeom>
          <a:avLst/>
          <a:gdLst/>
          <a:ahLst/>
          <a:cxnLst/>
          <a:rect l="0" t="0" r="0" b="0"/>
          <a:pathLst>
            <a:path>
              <a:moveTo>
                <a:pt x="0" y="0"/>
              </a:moveTo>
              <a:lnTo>
                <a:pt x="0" y="2824652"/>
              </a:lnTo>
              <a:lnTo>
                <a:pt x="173824" y="282465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0C902F-E346-E24B-AE99-9245BDBE6308}">
      <dsp:nvSpPr>
        <dsp:cNvPr id="0" name=""/>
        <dsp:cNvSpPr/>
      </dsp:nvSpPr>
      <dsp:spPr>
        <a:xfrm>
          <a:off x="4250550" y="3259588"/>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a:t>Finance</a:t>
          </a:r>
        </a:p>
      </dsp:txBody>
      <dsp:txXfrm>
        <a:off x="4276006" y="3285044"/>
        <a:ext cx="1339685" cy="818211"/>
      </dsp:txXfrm>
    </dsp:sp>
    <dsp:sp modelId="{3FE1BE4C-BEE3-F74B-9EE2-60F7724C97FE}">
      <dsp:nvSpPr>
        <dsp:cNvPr id="0" name=""/>
        <dsp:cNvSpPr/>
      </dsp:nvSpPr>
      <dsp:spPr>
        <a:xfrm>
          <a:off x="6075710" y="374"/>
          <a:ext cx="1738247" cy="869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1" kern="1200">
              <a:solidFill>
                <a:schemeClr val="bg1"/>
              </a:solidFill>
            </a:rPr>
            <a:t>0_Classifier</a:t>
          </a:r>
        </a:p>
      </dsp:txBody>
      <dsp:txXfrm>
        <a:off x="6101166" y="25830"/>
        <a:ext cx="1687335" cy="818211"/>
      </dsp:txXfrm>
    </dsp:sp>
    <dsp:sp modelId="{EF554EA5-36B8-7B40-BBE6-C2113FAE6296}">
      <dsp:nvSpPr>
        <dsp:cNvPr id="0" name=""/>
        <dsp:cNvSpPr/>
      </dsp:nvSpPr>
      <dsp:spPr>
        <a:xfrm>
          <a:off x="6249535" y="869498"/>
          <a:ext cx="173824" cy="651842"/>
        </a:xfrm>
        <a:custGeom>
          <a:avLst/>
          <a:gdLst/>
          <a:ahLst/>
          <a:cxnLst/>
          <a:rect l="0" t="0" r="0" b="0"/>
          <a:pathLst>
            <a:path>
              <a:moveTo>
                <a:pt x="0" y="0"/>
              </a:moveTo>
              <a:lnTo>
                <a:pt x="0" y="651842"/>
              </a:lnTo>
              <a:lnTo>
                <a:pt x="173824" y="65184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87D6D0-310F-FD43-B1C9-93C207FE18EA}">
      <dsp:nvSpPr>
        <dsp:cNvPr id="0" name=""/>
        <dsp:cNvSpPr/>
      </dsp:nvSpPr>
      <dsp:spPr>
        <a:xfrm>
          <a:off x="6423360" y="1086779"/>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a:t>Pattern recognition</a:t>
          </a:r>
        </a:p>
      </dsp:txBody>
      <dsp:txXfrm>
        <a:off x="6448816" y="1112235"/>
        <a:ext cx="1339685" cy="818211"/>
      </dsp:txXfrm>
    </dsp:sp>
    <dsp:sp modelId="{5D08D916-7676-D845-8056-BF20C657AD0C}">
      <dsp:nvSpPr>
        <dsp:cNvPr id="0" name=""/>
        <dsp:cNvSpPr/>
      </dsp:nvSpPr>
      <dsp:spPr>
        <a:xfrm>
          <a:off x="6249535" y="869498"/>
          <a:ext cx="173824" cy="1738247"/>
        </a:xfrm>
        <a:custGeom>
          <a:avLst/>
          <a:gdLst/>
          <a:ahLst/>
          <a:cxnLst/>
          <a:rect l="0" t="0" r="0" b="0"/>
          <a:pathLst>
            <a:path>
              <a:moveTo>
                <a:pt x="0" y="0"/>
              </a:moveTo>
              <a:lnTo>
                <a:pt x="0" y="1738247"/>
              </a:lnTo>
              <a:lnTo>
                <a:pt x="173824" y="173824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C97B29-7320-7C46-A4A7-85F00A079BCE}">
      <dsp:nvSpPr>
        <dsp:cNvPr id="0" name=""/>
        <dsp:cNvSpPr/>
      </dsp:nvSpPr>
      <dsp:spPr>
        <a:xfrm>
          <a:off x="6423360" y="2173183"/>
          <a:ext cx="1390597" cy="869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kern="1200" err="1"/>
            <a:t>Quality</a:t>
          </a:r>
          <a:r>
            <a:rPr lang="fr-FR" sz="1800" kern="1200"/>
            <a:t> control</a:t>
          </a:r>
        </a:p>
      </dsp:txBody>
      <dsp:txXfrm>
        <a:off x="6448816" y="2198639"/>
        <a:ext cx="1339685" cy="818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1C303-FDBC-2943-B3BF-4A4AE28639AA}">
      <dsp:nvSpPr>
        <dsp:cNvPr id="0" name=""/>
        <dsp:cNvSpPr/>
      </dsp:nvSpPr>
      <dsp:spPr>
        <a:xfrm>
          <a:off x="3194" y="2243"/>
          <a:ext cx="3114933" cy="1245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a:t>B Classifier</a:t>
          </a:r>
        </a:p>
      </dsp:txBody>
      <dsp:txXfrm>
        <a:off x="3194" y="2243"/>
        <a:ext cx="3114933" cy="1245973"/>
      </dsp:txXfrm>
    </dsp:sp>
    <dsp:sp modelId="{E82B014A-9018-5441-B32A-C0250C97CCA1}">
      <dsp:nvSpPr>
        <dsp:cNvPr id="0" name=""/>
        <dsp:cNvSpPr/>
      </dsp:nvSpPr>
      <dsp:spPr>
        <a:xfrm>
          <a:off x="3194" y="1248217"/>
          <a:ext cx="3114933" cy="2064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Most Accurate categorization</a:t>
          </a:r>
        </a:p>
      </dsp:txBody>
      <dsp:txXfrm>
        <a:off x="3194" y="1248217"/>
        <a:ext cx="3114933" cy="2064240"/>
      </dsp:txXfrm>
    </dsp:sp>
    <dsp:sp modelId="{2EE271D1-821B-AB4F-A44D-5A5932B0A2AD}">
      <dsp:nvSpPr>
        <dsp:cNvPr id="0" name=""/>
        <dsp:cNvSpPr/>
      </dsp:nvSpPr>
      <dsp:spPr>
        <a:xfrm>
          <a:off x="3554219" y="2243"/>
          <a:ext cx="3114933" cy="1245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a:t>C Classifier</a:t>
          </a:r>
        </a:p>
      </dsp:txBody>
      <dsp:txXfrm>
        <a:off x="3554219" y="2243"/>
        <a:ext cx="3114933" cy="1245973"/>
      </dsp:txXfrm>
    </dsp:sp>
    <dsp:sp modelId="{F5BD5C68-A962-AF4A-83C6-59A9320B59D6}">
      <dsp:nvSpPr>
        <dsp:cNvPr id="0" name=""/>
        <dsp:cNvSpPr/>
      </dsp:nvSpPr>
      <dsp:spPr>
        <a:xfrm>
          <a:off x="3554219" y="1248217"/>
          <a:ext cx="3114933" cy="2064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Broad selection of input file selection </a:t>
          </a:r>
        </a:p>
        <a:p>
          <a:pPr marL="228600" lvl="1" indent="-228600" algn="l" defTabSz="1066800">
            <a:lnSpc>
              <a:spcPct val="90000"/>
            </a:lnSpc>
            <a:spcBef>
              <a:spcPct val="0"/>
            </a:spcBef>
            <a:spcAft>
              <a:spcPct val="15000"/>
            </a:spcAft>
            <a:buChar char="•"/>
          </a:pPr>
          <a:r>
            <a:rPr lang="en-US" sz="2400" kern="1200"/>
            <a:t>Advanced ML techniques</a:t>
          </a:r>
        </a:p>
      </dsp:txBody>
      <dsp:txXfrm>
        <a:off x="3554219" y="1248217"/>
        <a:ext cx="3114933" cy="2064240"/>
      </dsp:txXfrm>
    </dsp:sp>
    <dsp:sp modelId="{12B96D94-BE63-2C4B-A7B9-BD346CDD1708}">
      <dsp:nvSpPr>
        <dsp:cNvPr id="0" name=""/>
        <dsp:cNvSpPr/>
      </dsp:nvSpPr>
      <dsp:spPr>
        <a:xfrm>
          <a:off x="7105243" y="2243"/>
          <a:ext cx="3114933" cy="1245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a:t>O Classifier</a:t>
          </a:r>
        </a:p>
      </dsp:txBody>
      <dsp:txXfrm>
        <a:off x="7105243" y="2243"/>
        <a:ext cx="3114933" cy="1245973"/>
      </dsp:txXfrm>
    </dsp:sp>
    <dsp:sp modelId="{E3F219C8-D77F-5B47-9B77-09AD4E9A36E6}">
      <dsp:nvSpPr>
        <dsp:cNvPr id="0" name=""/>
        <dsp:cNvSpPr/>
      </dsp:nvSpPr>
      <dsp:spPr>
        <a:xfrm>
          <a:off x="7105243" y="1248217"/>
          <a:ext cx="3114933" cy="2064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Nicely trained model to cover 8 features </a:t>
          </a:r>
        </a:p>
        <a:p>
          <a:pPr marL="228600" lvl="1" indent="-228600" algn="l" defTabSz="1066800">
            <a:lnSpc>
              <a:spcPct val="90000"/>
            </a:lnSpc>
            <a:spcBef>
              <a:spcPct val="0"/>
            </a:spcBef>
            <a:spcAft>
              <a:spcPct val="15000"/>
            </a:spcAft>
            <a:buChar char="•"/>
          </a:pPr>
          <a:r>
            <a:rPr lang="en-US" sz="2400" kern="1200"/>
            <a:t>Reliable and Accurate </a:t>
          </a:r>
        </a:p>
      </dsp:txBody>
      <dsp:txXfrm>
        <a:off x="7105243" y="1248217"/>
        <a:ext cx="3114933" cy="20642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805B4-AC4D-A347-A919-1783BDF0E407}"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BC7BC-F87E-A741-BA4C-4419E4F36C32}" type="slidenum">
              <a:rPr lang="en-US" smtClean="0"/>
              <a:t>‹#›</a:t>
            </a:fld>
            <a:endParaRPr lang="en-US"/>
          </a:p>
        </p:txBody>
      </p:sp>
    </p:spTree>
    <p:extLst>
      <p:ext uri="{BB962C8B-B14F-4D97-AF65-F5344CB8AC3E}">
        <p14:creationId xmlns:p14="http://schemas.microsoft.com/office/powerpoint/2010/main" val="3734336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BBC7BC-F87E-A741-BA4C-4419E4F36C32}" type="slidenum">
              <a:rPr lang="en-US" smtClean="0"/>
              <a:t>5</a:t>
            </a:fld>
            <a:endParaRPr lang="en-US"/>
          </a:p>
        </p:txBody>
      </p:sp>
    </p:spTree>
    <p:extLst>
      <p:ext uri="{BB962C8B-B14F-4D97-AF65-F5344CB8AC3E}">
        <p14:creationId xmlns:p14="http://schemas.microsoft.com/office/powerpoint/2010/main" val="390517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Team Nebula’s codes are more specific to the classification task at hand while calculates means and differences for classification, and reads datasets directly from specific file paths. While our codes uses more generalized functions, involves reading datasets from files interactively, and utilizes external packages for model training and prediction</a:t>
            </a:r>
            <a:endParaRPr lang="en-US" altLang="zh-CN" sz="1400"/>
          </a:p>
          <a:p>
            <a:endParaRPr lang="en-US"/>
          </a:p>
        </p:txBody>
      </p:sp>
      <p:sp>
        <p:nvSpPr>
          <p:cNvPr id="4" name="Slide Number Placeholder 3"/>
          <p:cNvSpPr>
            <a:spLocks noGrp="1"/>
          </p:cNvSpPr>
          <p:nvPr>
            <p:ph type="sldNum" sz="quarter" idx="5"/>
          </p:nvPr>
        </p:nvSpPr>
        <p:spPr/>
        <p:txBody>
          <a:bodyPr/>
          <a:lstStyle/>
          <a:p>
            <a:fld id="{FCBBC7BC-F87E-A741-BA4C-4419E4F36C32}" type="slidenum">
              <a:rPr lang="en-US" smtClean="0"/>
              <a:t>11</a:t>
            </a:fld>
            <a:endParaRPr lang="en-US"/>
          </a:p>
        </p:txBody>
      </p:sp>
    </p:spTree>
    <p:extLst>
      <p:ext uri="{BB962C8B-B14F-4D97-AF65-F5344CB8AC3E}">
        <p14:creationId xmlns:p14="http://schemas.microsoft.com/office/powerpoint/2010/main" val="4247556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err="1">
                <a:solidFill>
                  <a:schemeClr val="dk1"/>
                </a:solidFill>
                <a:effectLst/>
                <a:latin typeface="+mn-lt"/>
                <a:ea typeface="+mn-ea"/>
                <a:cs typeface="+mn-cs"/>
              </a:rPr>
              <a:t>B_Classifier</a:t>
            </a:r>
            <a:r>
              <a:rPr lang="fr-FR" sz="1200" b="1" i="0" kern="1200">
                <a:solidFill>
                  <a:schemeClr val="dk1"/>
                </a:solidFill>
                <a:effectLst/>
                <a:latin typeface="+mn-lt"/>
                <a:ea typeface="+mn-ea"/>
                <a:cs typeface="+mn-cs"/>
              </a:rPr>
              <a:t> : </a:t>
            </a:r>
            <a:r>
              <a:rPr lang="fr-FR" sz="1200" b="1" i="0" kern="1200" err="1">
                <a:solidFill>
                  <a:schemeClr val="dk1"/>
                </a:solidFill>
                <a:effectLst/>
                <a:latin typeface="+mn-lt"/>
                <a:ea typeface="+mn-ea"/>
                <a:cs typeface="+mn-cs"/>
              </a:rPr>
              <a:t>Decision</a:t>
            </a:r>
            <a:r>
              <a:rPr lang="fr-FR" sz="1200" b="1" i="0" kern="1200">
                <a:solidFill>
                  <a:schemeClr val="dk1"/>
                </a:solidFill>
                <a:effectLst/>
                <a:latin typeface="+mn-lt"/>
                <a:ea typeface="+mn-ea"/>
                <a:cs typeface="+mn-cs"/>
              </a:rPr>
              <a:t> </a:t>
            </a:r>
            <a:r>
              <a:rPr lang="fr-FR" sz="1200" b="1" i="0" kern="1200" err="1">
                <a:solidFill>
                  <a:schemeClr val="dk1"/>
                </a:solidFill>
                <a:effectLst/>
                <a:latin typeface="+mn-lt"/>
                <a:ea typeface="+mn-ea"/>
                <a:cs typeface="+mn-cs"/>
              </a:rPr>
              <a:t>Making</a:t>
            </a:r>
            <a:r>
              <a:rPr lang="fr-FR" sz="1200" b="1" i="0" kern="1200">
                <a:solidFill>
                  <a:schemeClr val="dk1"/>
                </a:solidFill>
                <a:effectLst/>
                <a:latin typeface="+mn-lt"/>
                <a:ea typeface="+mn-ea"/>
                <a:cs typeface="+mn-cs"/>
              </a:rPr>
              <a:t>:</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Classifying</a:t>
            </a:r>
            <a:r>
              <a:rPr lang="fr-FR" sz="1200" b="0" i="0" kern="1200">
                <a:solidFill>
                  <a:schemeClr val="dk1"/>
                </a:solidFill>
                <a:effectLst/>
                <a:latin typeface="+mn-lt"/>
                <a:ea typeface="+mn-ea"/>
                <a:cs typeface="+mn-cs"/>
              </a:rPr>
              <a:t> a single </a:t>
            </a:r>
            <a:r>
              <a:rPr lang="fr-FR" sz="1200" b="0" i="0" kern="1200" err="1">
                <a:solidFill>
                  <a:schemeClr val="dk1"/>
                </a:solidFill>
                <a:effectLst/>
                <a:latin typeface="+mn-lt"/>
                <a:ea typeface="+mn-ea"/>
                <a:cs typeface="+mn-cs"/>
              </a:rPr>
              <a:t>numerical</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measurement</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into</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categories</a:t>
            </a:r>
            <a:r>
              <a:rPr lang="fr-FR" sz="1200" b="0" i="0" kern="1200">
                <a:solidFill>
                  <a:schemeClr val="dk1"/>
                </a:solidFill>
                <a:effectLst/>
                <a:latin typeface="+mn-lt"/>
                <a:ea typeface="+mn-ea"/>
                <a:cs typeface="+mn-cs"/>
              </a:rPr>
              <a:t> like "</a:t>
            </a:r>
            <a:r>
              <a:rPr lang="fr-FR" sz="1200" b="0" i="0" kern="1200" err="1">
                <a:solidFill>
                  <a:schemeClr val="dk1"/>
                </a:solidFill>
                <a:effectLst/>
                <a:latin typeface="+mn-lt"/>
                <a:ea typeface="+mn-ea"/>
                <a:cs typeface="+mn-cs"/>
              </a:rPr>
              <a:t>bn</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buy</a:t>
            </a:r>
            <a:r>
              <a:rPr lang="fr-FR" sz="1200" b="0" i="0" kern="1200">
                <a:solidFill>
                  <a:schemeClr val="dk1"/>
                </a:solidFill>
                <a:effectLst/>
                <a:latin typeface="+mn-lt"/>
                <a:ea typeface="+mn-ea"/>
                <a:cs typeface="+mn-cs"/>
              </a:rPr>
              <a:t>) or "</a:t>
            </a:r>
            <a:r>
              <a:rPr lang="fr-FR" sz="1200" b="0" i="0" kern="1200" err="1">
                <a:solidFill>
                  <a:schemeClr val="dk1"/>
                </a:solidFill>
                <a:effectLst/>
                <a:latin typeface="+mn-lt"/>
                <a:ea typeface="+mn-ea"/>
                <a:cs typeface="+mn-cs"/>
              </a:rPr>
              <a:t>bo</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sell</a:t>
            </a:r>
            <a:r>
              <a:rPr lang="fr-FR" sz="1200" b="0" i="0" kern="1200">
                <a:solidFill>
                  <a:schemeClr val="dk1"/>
                </a:solidFill>
                <a:effectLst/>
                <a:latin typeface="+mn-lt"/>
                <a:ea typeface="+mn-ea"/>
                <a:cs typeface="+mn-cs"/>
              </a:rPr>
              <a:t>) in </a:t>
            </a:r>
            <a:r>
              <a:rPr lang="fr-FR" sz="1200" b="0" i="0" kern="1200" err="1">
                <a:solidFill>
                  <a:schemeClr val="dk1"/>
                </a:solidFill>
                <a:effectLst/>
                <a:latin typeface="+mn-lt"/>
                <a:ea typeface="+mn-ea"/>
                <a:cs typeface="+mn-cs"/>
              </a:rPr>
              <a:t>financial</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decision-making</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processes</a:t>
            </a:r>
            <a:r>
              <a:rPr lang="fr-FR" sz="1200" b="0" i="0" kern="1200">
                <a:solidFill>
                  <a:schemeClr val="dk1"/>
                </a:solidFill>
                <a:effectLst/>
                <a:latin typeface="+mn-lt"/>
                <a:ea typeface="+mn-ea"/>
                <a:cs typeface="+mn-cs"/>
              </a:rPr>
              <a:t>.</a:t>
            </a:r>
          </a:p>
          <a:p>
            <a:r>
              <a:rPr lang="fr-FR" sz="1200" b="1" i="0" kern="1200" err="1">
                <a:solidFill>
                  <a:schemeClr val="dk1"/>
                </a:solidFill>
                <a:effectLst/>
                <a:latin typeface="+mn-lt"/>
                <a:ea typeface="+mn-ea"/>
                <a:cs typeface="+mn-cs"/>
              </a:rPr>
              <a:t>Quality</a:t>
            </a:r>
            <a:r>
              <a:rPr lang="fr-FR" sz="1200" b="1" i="0" kern="1200">
                <a:solidFill>
                  <a:schemeClr val="dk1"/>
                </a:solidFill>
                <a:effectLst/>
                <a:latin typeface="+mn-lt"/>
                <a:ea typeface="+mn-ea"/>
                <a:cs typeface="+mn-cs"/>
              </a:rPr>
              <a:t> </a:t>
            </a:r>
            <a:r>
              <a:rPr lang="fr-FR" sz="1200" b="1" i="0" kern="1200" err="1">
                <a:solidFill>
                  <a:schemeClr val="dk1"/>
                </a:solidFill>
                <a:effectLst/>
                <a:latin typeface="+mn-lt"/>
                <a:ea typeface="+mn-ea"/>
                <a:cs typeface="+mn-cs"/>
              </a:rPr>
              <a:t>Assessment</a:t>
            </a:r>
            <a:r>
              <a:rPr lang="fr-FR" sz="1200" b="1" i="0" kern="1200">
                <a:solidFill>
                  <a:schemeClr val="dk1"/>
                </a:solidFill>
                <a:effectLst/>
                <a:latin typeface="+mn-lt"/>
                <a:ea typeface="+mn-ea"/>
                <a:cs typeface="+mn-cs"/>
              </a:rPr>
              <a:t>:</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Determining</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whether</a:t>
            </a:r>
            <a:r>
              <a:rPr lang="fr-FR" sz="1200" b="0" i="0" kern="1200">
                <a:solidFill>
                  <a:schemeClr val="dk1"/>
                </a:solidFill>
                <a:effectLst/>
                <a:latin typeface="+mn-lt"/>
                <a:ea typeface="+mn-ea"/>
                <a:cs typeface="+mn-cs"/>
              </a:rPr>
              <a:t> a single </a:t>
            </a:r>
            <a:r>
              <a:rPr lang="fr-FR" sz="1200" b="0" i="0" kern="1200" err="1">
                <a:solidFill>
                  <a:schemeClr val="dk1"/>
                </a:solidFill>
                <a:effectLst/>
                <a:latin typeface="+mn-lt"/>
                <a:ea typeface="+mn-ea"/>
                <a:cs typeface="+mn-cs"/>
              </a:rPr>
              <a:t>measurement</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falls</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into</a:t>
            </a:r>
            <a:r>
              <a:rPr lang="fr-FR" sz="1200" b="0" i="0" kern="1200">
                <a:solidFill>
                  <a:schemeClr val="dk1"/>
                </a:solidFill>
                <a:effectLst/>
                <a:latin typeface="+mn-lt"/>
                <a:ea typeface="+mn-ea"/>
                <a:cs typeface="+mn-cs"/>
              </a:rPr>
              <a:t> a normal ("</a:t>
            </a:r>
            <a:r>
              <a:rPr lang="fr-FR" sz="1200" b="0" i="0" kern="1200" err="1">
                <a:solidFill>
                  <a:schemeClr val="dk1"/>
                </a:solidFill>
                <a:effectLst/>
                <a:latin typeface="+mn-lt"/>
                <a:ea typeface="+mn-ea"/>
                <a:cs typeface="+mn-cs"/>
              </a:rPr>
              <a:t>bn</a:t>
            </a:r>
            <a:r>
              <a:rPr lang="fr-FR" sz="1200" b="0" i="0" kern="1200">
                <a:solidFill>
                  <a:schemeClr val="dk1"/>
                </a:solidFill>
                <a:effectLst/>
                <a:latin typeface="+mn-lt"/>
                <a:ea typeface="+mn-ea"/>
                <a:cs typeface="+mn-cs"/>
              </a:rPr>
              <a:t>") or </a:t>
            </a:r>
            <a:r>
              <a:rPr lang="fr-FR" sz="1200" b="0" i="0" kern="1200" err="1">
                <a:solidFill>
                  <a:schemeClr val="dk1"/>
                </a:solidFill>
                <a:effectLst/>
                <a:latin typeface="+mn-lt"/>
                <a:ea typeface="+mn-ea"/>
                <a:cs typeface="+mn-cs"/>
              </a:rPr>
              <a:t>outlier</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bo</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category</a:t>
            </a:r>
            <a:r>
              <a:rPr lang="fr-FR" sz="1200" b="0" i="0" kern="1200">
                <a:solidFill>
                  <a:schemeClr val="dk1"/>
                </a:solidFill>
                <a:effectLst/>
                <a:latin typeface="+mn-lt"/>
                <a:ea typeface="+mn-ea"/>
                <a:cs typeface="+mn-cs"/>
              </a:rPr>
              <a:t> in </a:t>
            </a:r>
            <a:r>
              <a:rPr lang="fr-FR" sz="1200" b="0" i="0" kern="1200" err="1">
                <a:solidFill>
                  <a:schemeClr val="dk1"/>
                </a:solidFill>
                <a:effectLst/>
                <a:latin typeface="+mn-lt"/>
                <a:ea typeface="+mn-ea"/>
                <a:cs typeface="+mn-cs"/>
              </a:rPr>
              <a:t>quality</a:t>
            </a:r>
            <a:r>
              <a:rPr lang="fr-FR" sz="1200" b="0" i="0" kern="1200">
                <a:solidFill>
                  <a:schemeClr val="dk1"/>
                </a:solidFill>
                <a:effectLst/>
                <a:latin typeface="+mn-lt"/>
                <a:ea typeface="+mn-ea"/>
                <a:cs typeface="+mn-cs"/>
              </a:rPr>
              <a:t> control scenarios.</a:t>
            </a:r>
          </a:p>
          <a:p>
            <a:endParaRPr lang="fr-FR" sz="1200" b="0" i="0" kern="1200">
              <a:solidFill>
                <a:schemeClr val="dk1"/>
              </a:solidFill>
              <a:effectLst/>
              <a:latin typeface="+mn-lt"/>
              <a:ea typeface="+mn-ea"/>
              <a:cs typeface="+mn-cs"/>
            </a:endParaRPr>
          </a:p>
          <a:p>
            <a:r>
              <a:rPr lang="fr-FR" sz="1200" b="1" i="0" kern="1200" err="1">
                <a:solidFill>
                  <a:schemeClr val="dk1"/>
                </a:solidFill>
                <a:effectLst/>
                <a:latin typeface="+mn-lt"/>
                <a:ea typeface="+mn-ea"/>
                <a:cs typeface="+mn-cs"/>
              </a:rPr>
              <a:t>C_Classifier</a:t>
            </a:r>
            <a:r>
              <a:rPr lang="fr-FR" sz="1200" b="1" i="0" kern="1200">
                <a:solidFill>
                  <a:schemeClr val="dk1"/>
                </a:solidFill>
                <a:effectLst/>
                <a:latin typeface="+mn-lt"/>
                <a:ea typeface="+mn-ea"/>
                <a:cs typeface="+mn-cs"/>
              </a:rPr>
              <a:t> : </a:t>
            </a:r>
            <a:r>
              <a:rPr lang="fr-FR" sz="1200" b="1" i="0" kern="1200" err="1">
                <a:solidFill>
                  <a:schemeClr val="dk1"/>
                </a:solidFill>
                <a:effectLst/>
                <a:latin typeface="+mn-lt"/>
                <a:ea typeface="+mn-ea"/>
                <a:cs typeface="+mn-cs"/>
              </a:rPr>
              <a:t>Quality</a:t>
            </a:r>
            <a:r>
              <a:rPr lang="fr-FR" sz="1200" b="1" i="0" kern="1200">
                <a:solidFill>
                  <a:schemeClr val="dk1"/>
                </a:solidFill>
                <a:effectLst/>
                <a:latin typeface="+mn-lt"/>
                <a:ea typeface="+mn-ea"/>
                <a:cs typeface="+mn-cs"/>
              </a:rPr>
              <a:t> Control:</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Classifying</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measurements</a:t>
            </a:r>
            <a:r>
              <a:rPr lang="fr-FR" sz="1200" b="0" i="0" kern="1200">
                <a:solidFill>
                  <a:schemeClr val="dk1"/>
                </a:solidFill>
                <a:effectLst/>
                <a:latin typeface="+mn-lt"/>
                <a:ea typeface="+mn-ea"/>
                <a:cs typeface="+mn-cs"/>
              </a:rPr>
              <a:t> as acceptable ("cb") or </a:t>
            </a:r>
            <a:r>
              <a:rPr lang="fr-FR" sz="1200" b="0" i="0" kern="1200" err="1">
                <a:solidFill>
                  <a:schemeClr val="dk1"/>
                </a:solidFill>
                <a:effectLst/>
                <a:latin typeface="+mn-lt"/>
                <a:ea typeface="+mn-ea"/>
                <a:cs typeface="+mn-cs"/>
              </a:rPr>
              <a:t>unacceptable</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cw</a:t>
            </a:r>
            <a:r>
              <a:rPr lang="fr-FR" sz="1200" b="0" i="0" kern="1200">
                <a:solidFill>
                  <a:schemeClr val="dk1"/>
                </a:solidFill>
                <a:effectLst/>
                <a:latin typeface="+mn-lt"/>
                <a:ea typeface="+mn-ea"/>
                <a:cs typeface="+mn-cs"/>
              </a:rPr>
              <a:t>") in </a:t>
            </a:r>
            <a:r>
              <a:rPr lang="fr-FR" sz="1200" b="0" i="0" kern="1200" err="1">
                <a:solidFill>
                  <a:schemeClr val="dk1"/>
                </a:solidFill>
                <a:effectLst/>
                <a:latin typeface="+mn-lt"/>
                <a:ea typeface="+mn-ea"/>
                <a:cs typeface="+mn-cs"/>
              </a:rPr>
              <a:t>manufacturing</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processes</a:t>
            </a:r>
            <a:r>
              <a:rPr lang="fr-FR" sz="1200" b="0" i="0" kern="1200">
                <a:solidFill>
                  <a:schemeClr val="dk1"/>
                </a:solidFill>
                <a:effectLst/>
                <a:latin typeface="+mn-lt"/>
                <a:ea typeface="+mn-ea"/>
                <a:cs typeface="+mn-cs"/>
              </a:rPr>
              <a:t>.</a:t>
            </a:r>
          </a:p>
          <a:p>
            <a:r>
              <a:rPr lang="fr-FR" sz="1200" b="1" i="0" kern="1200">
                <a:solidFill>
                  <a:schemeClr val="dk1"/>
                </a:solidFill>
                <a:effectLst/>
                <a:latin typeface="+mn-lt"/>
                <a:ea typeface="+mn-ea"/>
                <a:cs typeface="+mn-cs"/>
              </a:rPr>
              <a:t>Healthcare:</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Categorizing</a:t>
            </a:r>
            <a:r>
              <a:rPr lang="fr-FR" sz="1200" b="0" i="0" kern="1200">
                <a:solidFill>
                  <a:schemeClr val="dk1"/>
                </a:solidFill>
                <a:effectLst/>
                <a:latin typeface="+mn-lt"/>
                <a:ea typeface="+mn-ea"/>
                <a:cs typeface="+mn-cs"/>
              </a:rPr>
              <a:t> patient test </a:t>
            </a:r>
            <a:r>
              <a:rPr lang="fr-FR" sz="1200" b="0" i="0" kern="1200" err="1">
                <a:solidFill>
                  <a:schemeClr val="dk1"/>
                </a:solidFill>
                <a:effectLst/>
                <a:latin typeface="+mn-lt"/>
                <a:ea typeface="+mn-ea"/>
                <a:cs typeface="+mn-cs"/>
              </a:rPr>
              <a:t>results</a:t>
            </a:r>
            <a:r>
              <a:rPr lang="fr-FR" sz="1200" b="0" i="0" kern="1200">
                <a:solidFill>
                  <a:schemeClr val="dk1"/>
                </a:solidFill>
                <a:effectLst/>
                <a:latin typeface="+mn-lt"/>
                <a:ea typeface="+mn-ea"/>
                <a:cs typeface="+mn-cs"/>
              </a:rPr>
              <a:t> as normal ("cb") or </a:t>
            </a:r>
            <a:r>
              <a:rPr lang="fr-FR" sz="1200" b="0" i="0" kern="1200" err="1">
                <a:solidFill>
                  <a:schemeClr val="dk1"/>
                </a:solidFill>
                <a:effectLst/>
                <a:latin typeface="+mn-lt"/>
                <a:ea typeface="+mn-ea"/>
                <a:cs typeface="+mn-cs"/>
              </a:rPr>
              <a:t>abnormal</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cw</a:t>
            </a:r>
            <a:r>
              <a:rPr lang="fr-FR" sz="1200" b="0" i="0" kern="1200">
                <a:solidFill>
                  <a:schemeClr val="dk1"/>
                </a:solidFill>
                <a:effectLst/>
                <a:latin typeface="+mn-lt"/>
                <a:ea typeface="+mn-ea"/>
                <a:cs typeface="+mn-cs"/>
              </a:rPr>
              <a:t>").</a:t>
            </a:r>
          </a:p>
          <a:p>
            <a:r>
              <a:rPr lang="fr-FR" sz="1200" b="1" i="0" kern="1200">
                <a:solidFill>
                  <a:schemeClr val="dk1"/>
                </a:solidFill>
                <a:effectLst/>
                <a:latin typeface="+mn-lt"/>
                <a:ea typeface="+mn-ea"/>
                <a:cs typeface="+mn-cs"/>
              </a:rPr>
              <a:t>Finance:</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Predicting</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whether</a:t>
            </a:r>
            <a:r>
              <a:rPr lang="fr-FR" sz="1200" b="0" i="0" kern="1200">
                <a:solidFill>
                  <a:schemeClr val="dk1"/>
                </a:solidFill>
                <a:effectLst/>
                <a:latin typeface="+mn-lt"/>
                <a:ea typeface="+mn-ea"/>
                <a:cs typeface="+mn-cs"/>
              </a:rPr>
              <a:t> a </a:t>
            </a:r>
            <a:r>
              <a:rPr lang="fr-FR" sz="1200" b="0" i="0" kern="1200" err="1">
                <a:solidFill>
                  <a:schemeClr val="dk1"/>
                </a:solidFill>
                <a:effectLst/>
                <a:latin typeface="+mn-lt"/>
                <a:ea typeface="+mn-ea"/>
                <a:cs typeface="+mn-cs"/>
              </a:rPr>
              <a:t>financial</a:t>
            </a:r>
            <a:r>
              <a:rPr lang="fr-FR" sz="1200" b="0" i="0" kern="1200">
                <a:solidFill>
                  <a:schemeClr val="dk1"/>
                </a:solidFill>
                <a:effectLst/>
                <a:latin typeface="+mn-lt"/>
                <a:ea typeface="+mn-ea"/>
                <a:cs typeface="+mn-cs"/>
              </a:rPr>
              <a:t> transaction </a:t>
            </a:r>
            <a:r>
              <a:rPr lang="fr-FR" sz="1200" b="0" i="0" kern="1200" err="1">
                <a:solidFill>
                  <a:schemeClr val="dk1"/>
                </a:solidFill>
                <a:effectLst/>
                <a:latin typeface="+mn-lt"/>
                <a:ea typeface="+mn-ea"/>
                <a:cs typeface="+mn-cs"/>
              </a:rPr>
              <a:t>is</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legitimate</a:t>
            </a:r>
            <a:r>
              <a:rPr lang="fr-FR" sz="1200" b="0" i="0" kern="1200">
                <a:solidFill>
                  <a:schemeClr val="dk1"/>
                </a:solidFill>
                <a:effectLst/>
                <a:latin typeface="+mn-lt"/>
                <a:ea typeface="+mn-ea"/>
                <a:cs typeface="+mn-cs"/>
              </a:rPr>
              <a:t> ("cb") or </a:t>
            </a:r>
            <a:r>
              <a:rPr lang="fr-FR" sz="1200" b="0" i="0" kern="1200" err="1">
                <a:solidFill>
                  <a:schemeClr val="dk1"/>
                </a:solidFill>
                <a:effectLst/>
                <a:latin typeface="+mn-lt"/>
                <a:ea typeface="+mn-ea"/>
                <a:cs typeface="+mn-cs"/>
              </a:rPr>
              <a:t>suspicious</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cw</a:t>
            </a:r>
            <a:r>
              <a:rPr lang="fr-FR" sz="1200" b="0" i="0" kern="1200">
                <a:solidFill>
                  <a:schemeClr val="dk1"/>
                </a:solidFill>
                <a:effectLst/>
                <a:latin typeface="+mn-lt"/>
                <a:ea typeface="+mn-ea"/>
                <a:cs typeface="+mn-cs"/>
              </a:rPr>
              <a:t>").</a:t>
            </a:r>
          </a:p>
          <a:p>
            <a:endParaRPr lang="fr-FR" sz="1200" b="0" i="0" kern="1200">
              <a:solidFill>
                <a:schemeClr val="dk1"/>
              </a:solidFill>
              <a:effectLst/>
              <a:latin typeface="+mn-lt"/>
              <a:ea typeface="+mn-ea"/>
              <a:cs typeface="+mn-cs"/>
            </a:endParaRPr>
          </a:p>
          <a:p>
            <a:r>
              <a:rPr lang="fr-FR" sz="1200" b="0" i="0" kern="1200">
                <a:solidFill>
                  <a:schemeClr val="dk1"/>
                </a:solidFill>
                <a:effectLst/>
                <a:latin typeface="+mn-lt"/>
                <a:ea typeface="+mn-ea"/>
                <a:cs typeface="+mn-cs"/>
              </a:rPr>
              <a:t>0_Classifier : </a:t>
            </a:r>
            <a:r>
              <a:rPr lang="fr-FR" sz="1200" b="1" i="0" kern="1200">
                <a:solidFill>
                  <a:schemeClr val="dk1"/>
                </a:solidFill>
                <a:effectLst/>
                <a:latin typeface="+mn-lt"/>
                <a:ea typeface="+mn-ea"/>
                <a:cs typeface="+mn-cs"/>
              </a:rPr>
              <a:t>Pattern Recognition:</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Classifying</a:t>
            </a:r>
            <a:r>
              <a:rPr lang="fr-FR" sz="1200" b="0" i="0" kern="1200">
                <a:solidFill>
                  <a:schemeClr val="dk1"/>
                </a:solidFill>
                <a:effectLst/>
                <a:latin typeface="+mn-lt"/>
                <a:ea typeface="+mn-ea"/>
                <a:cs typeface="+mn-cs"/>
              </a:rPr>
              <a:t> a set of </a:t>
            </a:r>
            <a:r>
              <a:rPr lang="fr-FR" sz="1200" b="0" i="0" kern="1200" err="1">
                <a:solidFill>
                  <a:schemeClr val="dk1"/>
                </a:solidFill>
                <a:effectLst/>
                <a:latin typeface="+mn-lt"/>
                <a:ea typeface="+mn-ea"/>
                <a:cs typeface="+mn-cs"/>
              </a:rPr>
              <a:t>features</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into</a:t>
            </a:r>
            <a:r>
              <a:rPr lang="fr-FR" sz="1200" b="0" i="0" kern="1200">
                <a:solidFill>
                  <a:schemeClr val="dk1"/>
                </a:solidFill>
                <a:effectLst/>
                <a:latin typeface="+mn-lt"/>
                <a:ea typeface="+mn-ea"/>
                <a:cs typeface="+mn-cs"/>
              </a:rPr>
              <a:t> one of multiple </a:t>
            </a:r>
            <a:r>
              <a:rPr lang="fr-FR" sz="1200" b="0" i="0" kern="1200" err="1">
                <a:solidFill>
                  <a:schemeClr val="dk1"/>
                </a:solidFill>
                <a:effectLst/>
                <a:latin typeface="+mn-lt"/>
                <a:ea typeface="+mn-ea"/>
                <a:cs typeface="+mn-cs"/>
              </a:rPr>
              <a:t>predefined</a:t>
            </a:r>
            <a:r>
              <a:rPr lang="fr-FR" sz="1200" b="0" i="0" kern="1200">
                <a:solidFill>
                  <a:schemeClr val="dk1"/>
                </a:solidFill>
                <a:effectLst/>
                <a:latin typeface="+mn-lt"/>
                <a:ea typeface="+mn-ea"/>
                <a:cs typeface="+mn-cs"/>
              </a:rPr>
              <a:t> classes, </a:t>
            </a:r>
            <a:r>
              <a:rPr lang="fr-FR" sz="1200" b="0" i="0" kern="1200" err="1">
                <a:solidFill>
                  <a:schemeClr val="dk1"/>
                </a:solidFill>
                <a:effectLst/>
                <a:latin typeface="+mn-lt"/>
                <a:ea typeface="+mn-ea"/>
                <a:cs typeface="+mn-cs"/>
              </a:rPr>
              <a:t>such</a:t>
            </a:r>
            <a:r>
              <a:rPr lang="fr-FR" sz="1200" b="0" i="0" kern="1200">
                <a:solidFill>
                  <a:schemeClr val="dk1"/>
                </a:solidFill>
                <a:effectLst/>
                <a:latin typeface="+mn-lt"/>
                <a:ea typeface="+mn-ea"/>
                <a:cs typeface="+mn-cs"/>
              </a:rPr>
              <a:t> as </a:t>
            </a:r>
            <a:r>
              <a:rPr lang="fr-FR" sz="1200" b="0" i="0" kern="1200" err="1">
                <a:solidFill>
                  <a:schemeClr val="dk1"/>
                </a:solidFill>
                <a:effectLst/>
                <a:latin typeface="+mn-lt"/>
                <a:ea typeface="+mn-ea"/>
                <a:cs typeface="+mn-cs"/>
              </a:rPr>
              <a:t>recognizing</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handwritten</a:t>
            </a:r>
            <a:r>
              <a:rPr lang="fr-FR" sz="1200" b="0" i="0" kern="1200">
                <a:solidFill>
                  <a:schemeClr val="dk1"/>
                </a:solidFill>
                <a:effectLst/>
                <a:latin typeface="+mn-lt"/>
                <a:ea typeface="+mn-ea"/>
                <a:cs typeface="+mn-cs"/>
              </a:rPr>
              <a:t> digits or images in computer vision.</a:t>
            </a:r>
          </a:p>
          <a:p>
            <a:r>
              <a:rPr lang="fr-FR" sz="1200" b="1" i="0" kern="1200" err="1">
                <a:solidFill>
                  <a:schemeClr val="dk1"/>
                </a:solidFill>
                <a:effectLst/>
                <a:latin typeface="+mn-lt"/>
                <a:ea typeface="+mn-ea"/>
                <a:cs typeface="+mn-cs"/>
              </a:rPr>
              <a:t>Quality</a:t>
            </a:r>
            <a:r>
              <a:rPr lang="fr-FR" sz="1200" b="1" i="0" kern="1200">
                <a:solidFill>
                  <a:schemeClr val="dk1"/>
                </a:solidFill>
                <a:effectLst/>
                <a:latin typeface="+mn-lt"/>
                <a:ea typeface="+mn-ea"/>
                <a:cs typeface="+mn-cs"/>
              </a:rPr>
              <a:t> Control:</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Assigning</a:t>
            </a:r>
            <a:r>
              <a:rPr lang="fr-FR" sz="1200" b="0" i="0" kern="1200">
                <a:solidFill>
                  <a:schemeClr val="dk1"/>
                </a:solidFill>
                <a:effectLst/>
                <a:latin typeface="+mn-lt"/>
                <a:ea typeface="+mn-ea"/>
                <a:cs typeface="+mn-cs"/>
              </a:rPr>
              <a:t> a </a:t>
            </a:r>
            <a:r>
              <a:rPr lang="fr-FR" sz="1200" b="0" i="0" kern="1200" err="1">
                <a:solidFill>
                  <a:schemeClr val="dk1"/>
                </a:solidFill>
                <a:effectLst/>
                <a:latin typeface="+mn-lt"/>
                <a:ea typeface="+mn-ea"/>
                <a:cs typeface="+mn-cs"/>
              </a:rPr>
              <a:t>quality</a:t>
            </a:r>
            <a:r>
              <a:rPr lang="fr-FR" sz="1200" b="0" i="0" kern="1200">
                <a:solidFill>
                  <a:schemeClr val="dk1"/>
                </a:solidFill>
                <a:effectLst/>
                <a:latin typeface="+mn-lt"/>
                <a:ea typeface="+mn-ea"/>
                <a:cs typeface="+mn-cs"/>
              </a:rPr>
              <a:t> rating ('o0' to 'o9') </a:t>
            </a:r>
            <a:r>
              <a:rPr lang="fr-FR" sz="1200" b="0" i="0" kern="1200" err="1">
                <a:solidFill>
                  <a:schemeClr val="dk1"/>
                </a:solidFill>
                <a:effectLst/>
                <a:latin typeface="+mn-lt"/>
                <a:ea typeface="+mn-ea"/>
                <a:cs typeface="+mn-cs"/>
              </a:rPr>
              <a:t>based</a:t>
            </a:r>
            <a:r>
              <a:rPr lang="fr-FR" sz="1200" b="0" i="0" kern="1200">
                <a:solidFill>
                  <a:schemeClr val="dk1"/>
                </a:solidFill>
                <a:effectLst/>
                <a:latin typeface="+mn-lt"/>
                <a:ea typeface="+mn-ea"/>
                <a:cs typeface="+mn-cs"/>
              </a:rPr>
              <a:t> on </a:t>
            </a:r>
            <a:r>
              <a:rPr lang="fr-FR" sz="1200" b="0" i="0" kern="1200" err="1">
                <a:solidFill>
                  <a:schemeClr val="dk1"/>
                </a:solidFill>
                <a:effectLst/>
                <a:latin typeface="+mn-lt"/>
                <a:ea typeface="+mn-ea"/>
                <a:cs typeface="+mn-cs"/>
              </a:rPr>
              <a:t>features</a:t>
            </a:r>
            <a:r>
              <a:rPr lang="fr-FR" sz="1200" b="0" i="0" kern="1200">
                <a:solidFill>
                  <a:schemeClr val="dk1"/>
                </a:solidFill>
                <a:effectLst/>
                <a:latin typeface="+mn-lt"/>
                <a:ea typeface="+mn-ea"/>
                <a:cs typeface="+mn-cs"/>
              </a:rPr>
              <a:t> </a:t>
            </a:r>
            <a:r>
              <a:rPr lang="fr-FR" sz="1200" b="0" i="0" kern="1200" err="1">
                <a:solidFill>
                  <a:schemeClr val="dk1"/>
                </a:solidFill>
                <a:effectLst/>
                <a:latin typeface="+mn-lt"/>
                <a:ea typeface="+mn-ea"/>
                <a:cs typeface="+mn-cs"/>
              </a:rPr>
              <a:t>measured</a:t>
            </a:r>
            <a:r>
              <a:rPr lang="fr-FR" sz="1200" b="0" i="0" kern="1200">
                <a:solidFill>
                  <a:schemeClr val="dk1"/>
                </a:solidFill>
                <a:effectLst/>
                <a:latin typeface="+mn-lt"/>
                <a:ea typeface="+mn-ea"/>
                <a:cs typeface="+mn-cs"/>
              </a:rPr>
              <a:t> in a </a:t>
            </a:r>
            <a:r>
              <a:rPr lang="fr-FR" sz="1200" b="0" i="0" kern="1200" err="1">
                <a:solidFill>
                  <a:schemeClr val="dk1"/>
                </a:solidFill>
                <a:effectLst/>
                <a:latin typeface="+mn-lt"/>
                <a:ea typeface="+mn-ea"/>
                <a:cs typeface="+mn-cs"/>
              </a:rPr>
              <a:t>manufacturing</a:t>
            </a:r>
            <a:r>
              <a:rPr lang="fr-FR" sz="1200" b="0" i="0" kern="1200">
                <a:solidFill>
                  <a:schemeClr val="dk1"/>
                </a:solidFill>
                <a:effectLst/>
                <a:latin typeface="+mn-lt"/>
                <a:ea typeface="+mn-ea"/>
                <a:cs typeface="+mn-cs"/>
              </a:rPr>
              <a:t> process.</a:t>
            </a:r>
          </a:p>
          <a:p>
            <a:endParaRPr lang="fr-FR" sz="1200" b="0" i="0" kern="1200">
              <a:solidFill>
                <a:schemeClr val="dk1"/>
              </a:solidFill>
              <a:effectLst/>
              <a:latin typeface="+mn-lt"/>
              <a:ea typeface="+mn-ea"/>
              <a:cs typeface="+mn-cs"/>
            </a:endParaRPr>
          </a:p>
          <a:p>
            <a:endParaRPr lang="fr-FR" sz="1200" b="0" i="0" kern="1200">
              <a:solidFill>
                <a:schemeClr val="dk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FCBBC7BC-F87E-A741-BA4C-4419E4F36C32}" type="slidenum">
              <a:rPr lang="en-US" smtClean="0"/>
              <a:t>12</a:t>
            </a:fld>
            <a:endParaRPr lang="en-US"/>
          </a:p>
        </p:txBody>
      </p:sp>
    </p:spTree>
    <p:extLst>
      <p:ext uri="{BB962C8B-B14F-4D97-AF65-F5344CB8AC3E}">
        <p14:creationId xmlns:p14="http://schemas.microsoft.com/office/powerpoint/2010/main" val="6281035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23829EE-C368-D041-A085-EA311C5EEAD8}"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AAD4B292-BDC5-9B4D-98FA-1C02B917972B}" type="slidenum">
              <a:rPr lang="en-US" smtClean="0"/>
              <a:t>‹#›</a:t>
            </a:fld>
            <a:endParaRPr lang="en-US"/>
          </a:p>
        </p:txBody>
      </p:sp>
    </p:spTree>
    <p:extLst>
      <p:ext uri="{BB962C8B-B14F-4D97-AF65-F5344CB8AC3E}">
        <p14:creationId xmlns:p14="http://schemas.microsoft.com/office/powerpoint/2010/main" val="115428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3829EE-C368-D041-A085-EA311C5EEAD8}"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4B292-BDC5-9B4D-98FA-1C02B917972B}" type="slidenum">
              <a:rPr lang="en-US" smtClean="0"/>
              <a:t>‹#›</a:t>
            </a:fld>
            <a:endParaRPr lang="en-US"/>
          </a:p>
        </p:txBody>
      </p:sp>
    </p:spTree>
    <p:extLst>
      <p:ext uri="{BB962C8B-B14F-4D97-AF65-F5344CB8AC3E}">
        <p14:creationId xmlns:p14="http://schemas.microsoft.com/office/powerpoint/2010/main" val="223024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3829EE-C368-D041-A085-EA311C5EEAD8}"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4B292-BDC5-9B4D-98FA-1C02B917972B}" type="slidenum">
              <a:rPr lang="en-US" smtClean="0"/>
              <a:t>‹#›</a:t>
            </a:fld>
            <a:endParaRPr lang="en-US"/>
          </a:p>
        </p:txBody>
      </p:sp>
    </p:spTree>
    <p:extLst>
      <p:ext uri="{BB962C8B-B14F-4D97-AF65-F5344CB8AC3E}">
        <p14:creationId xmlns:p14="http://schemas.microsoft.com/office/powerpoint/2010/main" val="3284686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2777022" cy="365125"/>
          </a:xfrm>
        </p:spPr>
        <p:txBody>
          <a:bodyPr/>
          <a:lstStyle/>
          <a:p>
            <a:r>
              <a:rPr lang="en-US"/>
              <a:t>12/05/2023</a:t>
            </a:r>
          </a:p>
        </p:txBody>
      </p:sp>
      <p:sp>
        <p:nvSpPr>
          <p:cNvPr id="5" name="Footer Placeholder 4"/>
          <p:cNvSpPr>
            <a:spLocks noGrp="1"/>
          </p:cNvSpPr>
          <p:nvPr>
            <p:ph type="ftr" sz="quarter" idx="11"/>
          </p:nvPr>
        </p:nvSpPr>
        <p:spPr/>
        <p:txBody>
          <a:bodyPr/>
          <a:lstStyle/>
          <a:p>
            <a:r>
              <a:rPr lang="en-US"/>
              <a:t>BUAN 6333.501</a:t>
            </a:r>
          </a:p>
        </p:txBody>
      </p:sp>
      <p:sp>
        <p:nvSpPr>
          <p:cNvPr id="6" name="Slide Number Placeholder 5"/>
          <p:cNvSpPr>
            <a:spLocks noGrp="1"/>
          </p:cNvSpPr>
          <p:nvPr>
            <p:ph type="sldNum" sz="quarter" idx="12"/>
          </p:nvPr>
        </p:nvSpPr>
        <p:spPr>
          <a:xfrm>
            <a:off x="10994834" y="6272784"/>
            <a:ext cx="956374" cy="365125"/>
          </a:xfrm>
        </p:spPr>
        <p:txBody>
          <a:bodyPr/>
          <a:lstStyle/>
          <a:p>
            <a:r>
              <a:rPr lang="en-US"/>
              <a:t>©1.0.0</a:t>
            </a:r>
          </a:p>
        </p:txBody>
      </p:sp>
    </p:spTree>
    <p:extLst>
      <p:ext uri="{BB962C8B-B14F-4D97-AF65-F5344CB8AC3E}">
        <p14:creationId xmlns:p14="http://schemas.microsoft.com/office/powerpoint/2010/main" val="10493567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23829EE-C368-D041-A085-EA311C5EEAD8}" type="datetimeFigureOut">
              <a:rPr lang="en-US" smtClean="0"/>
              <a:t>12/5/2023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AD4B292-BDC5-9B4D-98FA-1C02B917972B}" type="slidenum">
              <a:rPr lang="en-US" smtClean="0"/>
              <a:t>‹#›</a:t>
            </a:fld>
            <a:endParaRPr lang="en-US"/>
          </a:p>
        </p:txBody>
      </p:sp>
    </p:spTree>
    <p:extLst>
      <p:ext uri="{BB962C8B-B14F-4D97-AF65-F5344CB8AC3E}">
        <p14:creationId xmlns:p14="http://schemas.microsoft.com/office/powerpoint/2010/main" val="299386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3829EE-C368-D041-A085-EA311C5EEAD8}"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4B292-BDC5-9B4D-98FA-1C02B917972B}" type="slidenum">
              <a:rPr lang="en-US" smtClean="0"/>
              <a:t>‹#›</a:t>
            </a:fld>
            <a:endParaRPr lang="en-US"/>
          </a:p>
        </p:txBody>
      </p:sp>
    </p:spTree>
    <p:extLst>
      <p:ext uri="{BB962C8B-B14F-4D97-AF65-F5344CB8AC3E}">
        <p14:creationId xmlns:p14="http://schemas.microsoft.com/office/powerpoint/2010/main" val="246158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3829EE-C368-D041-A085-EA311C5EEAD8}"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4B292-BDC5-9B4D-98FA-1C02B91797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19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3829EE-C368-D041-A085-EA311C5EEAD8}"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4B292-BDC5-9B4D-98FA-1C02B917972B}"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337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829EE-C368-D041-A085-EA311C5EEAD8}"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4B292-BDC5-9B4D-98FA-1C02B917972B}" type="slidenum">
              <a:rPr lang="en-US" smtClean="0"/>
              <a:t>‹#›</a:t>
            </a:fld>
            <a:endParaRPr lang="en-US"/>
          </a:p>
        </p:txBody>
      </p:sp>
    </p:spTree>
    <p:extLst>
      <p:ext uri="{BB962C8B-B14F-4D97-AF65-F5344CB8AC3E}">
        <p14:creationId xmlns:p14="http://schemas.microsoft.com/office/powerpoint/2010/main" val="343117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829EE-C368-D041-A085-EA311C5EEAD8}"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AD4B292-BDC5-9B4D-98FA-1C02B917972B}" type="slidenum">
              <a:rPr lang="en-US" smtClean="0"/>
              <a:t>‹#›</a:t>
            </a:fld>
            <a:endParaRPr lang="en-US"/>
          </a:p>
        </p:txBody>
      </p:sp>
    </p:spTree>
    <p:extLst>
      <p:ext uri="{BB962C8B-B14F-4D97-AF65-F5344CB8AC3E}">
        <p14:creationId xmlns:p14="http://schemas.microsoft.com/office/powerpoint/2010/main" val="4134602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829EE-C368-D041-A085-EA311C5EEAD8}" type="datetimeFigureOut">
              <a:rPr lang="en-US" smtClean="0"/>
              <a:t>12/5/2023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AD4B292-BDC5-9B4D-98FA-1C02B917972B}" type="slidenum">
              <a:rPr lang="en-US" smtClean="0"/>
              <a:t>‹#›</a:t>
            </a:fld>
            <a:endParaRPr lang="en-US"/>
          </a:p>
        </p:txBody>
      </p:sp>
    </p:spTree>
    <p:extLst>
      <p:ext uri="{BB962C8B-B14F-4D97-AF65-F5344CB8AC3E}">
        <p14:creationId xmlns:p14="http://schemas.microsoft.com/office/powerpoint/2010/main" val="1635163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23829EE-C368-D041-A085-EA311C5EEAD8}" type="datetimeFigureOut">
              <a:rPr lang="en-US" smtClean="0"/>
              <a:t>12/5/2023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AAD4B292-BDC5-9B4D-98FA-1C02B917972B}" type="slidenum">
              <a:rPr lang="en-US" smtClean="0"/>
              <a:t>‹#›</a:t>
            </a:fld>
            <a:endParaRPr lang="en-US"/>
          </a:p>
        </p:txBody>
      </p:sp>
      <p:sp>
        <p:nvSpPr>
          <p:cNvPr id="10" name="Rounded Rectangle 9">
            <a:extLst>
              <a:ext uri="{FF2B5EF4-FFF2-40B4-BE49-F238E27FC236}">
                <a16:creationId xmlns:a16="http://schemas.microsoft.com/office/drawing/2014/main" id="{84FFBF07-833D-80C5-9F85-0BABC4002E41}"/>
              </a:ext>
            </a:extLst>
          </p:cNvPr>
          <p:cNvSpPr/>
          <p:nvPr userDrawn="1"/>
        </p:nvSpPr>
        <p:spPr>
          <a:xfrm>
            <a:off x="0" y="5949387"/>
            <a:ext cx="12192000" cy="90861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400" b="1" cap="none" spc="0">
              <a:ln w="22225">
                <a:solidFill>
                  <a:schemeClr val="accent2"/>
                </a:solidFill>
                <a:prstDash val="solid"/>
              </a:ln>
              <a:solidFill>
                <a:schemeClr val="tx1"/>
              </a:solidFill>
              <a:effectLst/>
              <a:latin typeface="Abadi" panose="020F0502020204030204" pitchFamily="34" charset="0"/>
              <a:cs typeface="Abadi" panose="020F0502020204030204" pitchFamily="34" charset="0"/>
            </a:endParaRPr>
          </a:p>
        </p:txBody>
      </p:sp>
      <p:sp>
        <p:nvSpPr>
          <p:cNvPr id="11" name="Date Placeholder 3">
            <a:extLst>
              <a:ext uri="{FF2B5EF4-FFF2-40B4-BE49-F238E27FC236}">
                <a16:creationId xmlns:a16="http://schemas.microsoft.com/office/drawing/2014/main" id="{F06B3F8B-10ED-40D6-AF4F-4B4E63C42775}"/>
              </a:ext>
            </a:extLst>
          </p:cNvPr>
          <p:cNvSpPr txBox="1">
            <a:spLocks/>
          </p:cNvSpPr>
          <p:nvPr userDrawn="1"/>
        </p:nvSpPr>
        <p:spPr>
          <a:xfrm>
            <a:off x="7964424" y="6272784"/>
            <a:ext cx="27770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ooter Placeholder 4">
            <a:extLst>
              <a:ext uri="{FF2B5EF4-FFF2-40B4-BE49-F238E27FC236}">
                <a16:creationId xmlns:a16="http://schemas.microsoft.com/office/drawing/2014/main" id="{5E26F1E0-F0C7-B9D5-6B2D-66E67B05EE32}"/>
              </a:ext>
            </a:extLst>
          </p:cNvPr>
          <p:cNvSpPr txBox="1">
            <a:spLocks/>
          </p:cNvSpPr>
          <p:nvPr userDrawn="1"/>
        </p:nvSpPr>
        <p:spPr>
          <a:xfrm>
            <a:off x="1088136" y="6272784"/>
            <a:ext cx="63276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Slide Number Placeholder 5">
            <a:extLst>
              <a:ext uri="{FF2B5EF4-FFF2-40B4-BE49-F238E27FC236}">
                <a16:creationId xmlns:a16="http://schemas.microsoft.com/office/drawing/2014/main" id="{F7D9C3DB-AC8D-F582-CE4A-18BE5502C803}"/>
              </a:ext>
            </a:extLst>
          </p:cNvPr>
          <p:cNvSpPr txBox="1">
            <a:spLocks/>
          </p:cNvSpPr>
          <p:nvPr userDrawn="1"/>
        </p:nvSpPr>
        <p:spPr>
          <a:xfrm>
            <a:off x="8769427" y="6272784"/>
            <a:ext cx="318178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 BUAN6333 2023.12.05</a:t>
            </a:r>
          </a:p>
          <a:p>
            <a:endParaRPr lang="en-US"/>
          </a:p>
        </p:txBody>
      </p:sp>
    </p:spTree>
    <p:extLst>
      <p:ext uri="{BB962C8B-B14F-4D97-AF65-F5344CB8AC3E}">
        <p14:creationId xmlns:p14="http://schemas.microsoft.com/office/powerpoint/2010/main" val="3784428783"/>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hyperlink" Target="file:///\\Users\hiral\sample.R" TargetMode="External"/><Relationship Id="rId2" Type="http://schemas.openxmlformats.org/officeDocument/2006/relationships/hyperlink" Target="file:///\\Users\hiral\Downloads\Accuracy%20Modal.docx"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hyperlink" Target="../R_Project/dataset_b6.csv"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file:///\\Users\hiral\Downloads\Accuracy%20Modal.docx"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CD8484-A878-4BE1-97BD-BA54E70D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globe with binary code">
            <a:extLst>
              <a:ext uri="{FF2B5EF4-FFF2-40B4-BE49-F238E27FC236}">
                <a16:creationId xmlns:a16="http://schemas.microsoft.com/office/drawing/2014/main" id="{2B32EFD4-5A8D-BD1E-0106-FC57D34CFFC6}"/>
              </a:ext>
            </a:extLst>
          </p:cNvPr>
          <p:cNvPicPr>
            <a:picLocks noChangeAspect="1"/>
          </p:cNvPicPr>
          <p:nvPr/>
        </p:nvPicPr>
        <p:blipFill rotWithShape="1">
          <a:blip r:embed="rId2"/>
          <a:srcRect t="3199" r="3624" b="15585"/>
          <a:stretch/>
        </p:blipFill>
        <p:spPr>
          <a:xfrm>
            <a:off x="-158966" y="-5960"/>
            <a:ext cx="12192000" cy="6858000"/>
          </a:xfrm>
          <a:prstGeom prst="rect">
            <a:avLst/>
          </a:prstGeom>
        </p:spPr>
      </p:pic>
      <p:sp>
        <p:nvSpPr>
          <p:cNvPr id="11" name="Rectangle 10">
            <a:extLst>
              <a:ext uri="{FF2B5EF4-FFF2-40B4-BE49-F238E27FC236}">
                <a16:creationId xmlns:a16="http://schemas.microsoft.com/office/drawing/2014/main" id="{AC331676-7C13-4568-893D-F8AEE8B7D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3">
              <a:alphaModFix amt="1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D9A6C4-ECD4-4B77-B3CC-D1C7D33E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1DC1FBC-92EA-499C-A006-C04EAAD45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C4ED58-346B-4901-8B3A-F4C4CF10A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EF80A45-C4BE-4C77-8D18-8E2D45AA5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20" name="Oval 19">
              <a:extLst>
                <a:ext uri="{FF2B5EF4-FFF2-40B4-BE49-F238E27FC236}">
                  <a16:creationId xmlns:a16="http://schemas.microsoft.com/office/drawing/2014/main" id="{BE554C25-A6AA-450B-8E27-B936D8D1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65972A92-C195-4EB7-AC8D-4F7EAF9F1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A6B2D552-B507-7FDB-ACDC-1209981F6EC7}"/>
              </a:ext>
            </a:extLst>
          </p:cNvPr>
          <p:cNvSpPr>
            <a:spLocks noGrp="1"/>
          </p:cNvSpPr>
          <p:nvPr>
            <p:ph type="ctrTitle"/>
          </p:nvPr>
        </p:nvSpPr>
        <p:spPr>
          <a:xfrm>
            <a:off x="1109326" y="2668545"/>
            <a:ext cx="9966960" cy="3017156"/>
          </a:xfrm>
        </p:spPr>
        <p:txBody>
          <a:bodyPr>
            <a:normAutofit/>
          </a:bodyPr>
          <a:lstStyle/>
          <a:p>
            <a:r>
              <a:rPr lang="en-US"/>
              <a:t>BUAN 6333.501 </a:t>
            </a:r>
            <a:br>
              <a:rPr lang="en-US"/>
            </a:br>
            <a:r>
              <a:rPr lang="en-US"/>
              <a:t>Category Classification</a:t>
            </a:r>
          </a:p>
        </p:txBody>
      </p:sp>
      <p:sp>
        <p:nvSpPr>
          <p:cNvPr id="3" name="Subtitle 2">
            <a:extLst>
              <a:ext uri="{FF2B5EF4-FFF2-40B4-BE49-F238E27FC236}">
                <a16:creationId xmlns:a16="http://schemas.microsoft.com/office/drawing/2014/main" id="{4F3542E4-6EC3-8569-C4FE-4BE1918E286C}"/>
              </a:ext>
            </a:extLst>
          </p:cNvPr>
          <p:cNvSpPr>
            <a:spLocks noGrp="1"/>
          </p:cNvSpPr>
          <p:nvPr>
            <p:ph type="subTitle" idx="1"/>
          </p:nvPr>
        </p:nvSpPr>
        <p:spPr>
          <a:xfrm>
            <a:off x="8974441" y="380863"/>
            <a:ext cx="4995681" cy="2800487"/>
          </a:xfrm>
          <a:ln>
            <a:noFill/>
          </a:ln>
        </p:spPr>
        <p:txBody>
          <a:bodyPr vert="horz" lIns="91440" tIns="45720" rIns="91440" bIns="45720" rtlCol="0" anchor="t">
            <a:noAutofit/>
          </a:bodyPr>
          <a:lstStyle/>
          <a:p>
            <a:r>
              <a:rPr lang="en-GB" sz="2000" b="1" err="1">
                <a:solidFill>
                  <a:srgbClr val="EBF2F2"/>
                </a:solidFill>
                <a:latin typeface="Cambria"/>
                <a:ea typeface="Cambria"/>
                <a:cs typeface="Arial"/>
              </a:rPr>
              <a:t>Lunven</a:t>
            </a:r>
            <a:r>
              <a:rPr lang="en-GB" sz="2000" b="1">
                <a:solidFill>
                  <a:srgbClr val="EBF2F2"/>
                </a:solidFill>
                <a:latin typeface="Cambria"/>
                <a:ea typeface="Cambria"/>
                <a:cs typeface="Arial"/>
              </a:rPr>
              <a:t>, Brieuc</a:t>
            </a:r>
          </a:p>
          <a:p>
            <a:r>
              <a:rPr lang="en-GB" sz="2000" b="1" err="1">
                <a:solidFill>
                  <a:srgbClr val="EBF2F2"/>
                </a:solidFill>
                <a:latin typeface="Cambria"/>
                <a:ea typeface="Cambria"/>
                <a:cs typeface="Arial"/>
              </a:rPr>
              <a:t>Ndiema,Yuyu</a:t>
            </a:r>
            <a:endParaRPr lang="en-GB" sz="2000" b="1">
              <a:solidFill>
                <a:srgbClr val="EBF2F2"/>
              </a:solidFill>
              <a:latin typeface="Cambria"/>
              <a:ea typeface="Cambria"/>
              <a:cs typeface="Arial"/>
            </a:endParaRPr>
          </a:p>
          <a:p>
            <a:r>
              <a:rPr lang="en-GB" sz="2000" b="1">
                <a:solidFill>
                  <a:srgbClr val="EBF2F2"/>
                </a:solidFill>
                <a:latin typeface="Cambria"/>
                <a:ea typeface="Cambria"/>
                <a:cs typeface="Arial"/>
              </a:rPr>
              <a:t>Poulose, Albin</a:t>
            </a:r>
          </a:p>
          <a:p>
            <a:r>
              <a:rPr lang="en-GB" sz="2000" b="1">
                <a:solidFill>
                  <a:srgbClr val="EBF2F2"/>
                </a:solidFill>
                <a:latin typeface="Cambria"/>
                <a:ea typeface="Cambria"/>
                <a:cs typeface="Arial"/>
              </a:rPr>
              <a:t>Yadav, Hiral</a:t>
            </a:r>
          </a:p>
          <a:p>
            <a:r>
              <a:rPr lang="en-GB" sz="2000" b="1">
                <a:solidFill>
                  <a:srgbClr val="EBF2F2"/>
                </a:solidFill>
                <a:latin typeface="Cambria"/>
                <a:ea typeface="Cambria"/>
                <a:cs typeface="Arial"/>
              </a:rPr>
              <a:t>Zhang, Ling</a:t>
            </a:r>
            <a:endParaRPr lang="en-US" sz="2800" b="1">
              <a:solidFill>
                <a:srgbClr val="EBF2F2"/>
              </a:solidFill>
              <a:latin typeface="Cambria"/>
              <a:ea typeface="Cambria"/>
              <a:cs typeface="Arial"/>
            </a:endParaRPr>
          </a:p>
        </p:txBody>
      </p:sp>
      <p:sp>
        <p:nvSpPr>
          <p:cNvPr id="7" name="TextBox 6">
            <a:extLst>
              <a:ext uri="{FF2B5EF4-FFF2-40B4-BE49-F238E27FC236}">
                <a16:creationId xmlns:a16="http://schemas.microsoft.com/office/drawing/2014/main" id="{0D33F5DA-7C84-BA9D-24BB-3915C533FC6A}"/>
              </a:ext>
            </a:extLst>
          </p:cNvPr>
          <p:cNvSpPr txBox="1"/>
          <p:nvPr/>
        </p:nvSpPr>
        <p:spPr>
          <a:xfrm>
            <a:off x="8925080" y="55313"/>
            <a:ext cx="30739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u="sng">
                <a:solidFill>
                  <a:schemeClr val="accent1">
                    <a:lumMod val="20000"/>
                    <a:lumOff val="80000"/>
                  </a:schemeClr>
                </a:solidFill>
                <a:ea typeface="+mn-lt"/>
                <a:cs typeface="+mn-lt"/>
              </a:rPr>
              <a:t>Group 3</a:t>
            </a:r>
            <a:endParaRPr lang="en-US" u="sng">
              <a:solidFill>
                <a:schemeClr val="accent1">
                  <a:lumMod val="20000"/>
                  <a:lumOff val="80000"/>
                </a:schemeClr>
              </a:solidFill>
            </a:endParaRPr>
          </a:p>
        </p:txBody>
      </p:sp>
    </p:spTree>
    <p:extLst>
      <p:ext uri="{BB962C8B-B14F-4D97-AF65-F5344CB8AC3E}">
        <p14:creationId xmlns:p14="http://schemas.microsoft.com/office/powerpoint/2010/main" val="264544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p:txBody>
          <a:bodyPr>
            <a:normAutofit/>
          </a:bodyPr>
          <a:lstStyle/>
          <a:p>
            <a:r>
              <a:rPr lang="en-US">
                <a:solidFill>
                  <a:schemeClr val="tx1"/>
                </a:solidFill>
                <a:hlinkClick r:id="rId2">
                  <a:extLst>
                    <a:ext uri="{A12FA001-AC4F-418D-AE19-62706E023703}">
                      <ahyp:hlinkClr xmlns:ahyp="http://schemas.microsoft.com/office/drawing/2018/hyperlinkcolor" val="tx"/>
                    </a:ext>
                  </a:extLst>
                </a:hlinkClick>
              </a:rPr>
              <a:t>O Classifier </a:t>
            </a:r>
            <a:r>
              <a:rPr lang="en-US" sz="2800">
                <a:solidFill>
                  <a:schemeClr val="tx1"/>
                </a:solidFill>
                <a:hlinkClick r:id="rId2">
                  <a:extLst>
                    <a:ext uri="{A12FA001-AC4F-418D-AE19-62706E023703}">
                      <ahyp:hlinkClr xmlns:ahyp="http://schemas.microsoft.com/office/drawing/2018/hyperlinkcolor" val="tx"/>
                    </a:ext>
                  </a:extLst>
                </a:hlinkClick>
              </a:rPr>
              <a:t>(continued)</a:t>
            </a:r>
            <a:endParaRPr lang="en-US" b="1">
              <a:solidFill>
                <a:schemeClr val="tx1"/>
              </a:solidFill>
              <a:latin typeface="Calibri"/>
              <a:ea typeface="Calibri"/>
              <a:cs typeface="Calibri"/>
            </a:endParaRP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5" name="Content Placeholder 4">
            <a:extLst>
              <a:ext uri="{FF2B5EF4-FFF2-40B4-BE49-F238E27FC236}">
                <a16:creationId xmlns:a16="http://schemas.microsoft.com/office/drawing/2014/main" id="{443A7588-1ECC-976F-734F-815BBA6B7B9E}"/>
              </a:ext>
            </a:extLst>
          </p:cNvPr>
          <p:cNvSpPr>
            <a:spLocks noGrp="1"/>
          </p:cNvSpPr>
          <p:nvPr>
            <p:ph idx="1"/>
          </p:nvPr>
        </p:nvSpPr>
        <p:spPr>
          <a:xfrm>
            <a:off x="1069848" y="1595983"/>
            <a:ext cx="10058400" cy="4187300"/>
          </a:xfrm>
        </p:spPr>
        <p:txBody>
          <a:bodyPr vert="horz" lIns="91440" tIns="45720" rIns="91440" bIns="45720" rtlCol="0" anchor="t">
            <a:normAutofit/>
          </a:bodyPr>
          <a:lstStyle/>
          <a:p>
            <a:pPr marL="0" indent="0">
              <a:buNone/>
            </a:pPr>
            <a:endParaRPr lang="en-US" sz="2400" u="sng">
              <a:solidFill>
                <a:schemeClr val="accent1">
                  <a:lumMod val="40000"/>
                  <a:lumOff val="60000"/>
                </a:schemeClr>
              </a:solidFill>
              <a:latin typeface="+mj-lt"/>
              <a:ea typeface="+mj-ea"/>
              <a:cs typeface="+mj-cs"/>
            </a:endParaRPr>
          </a:p>
          <a:p>
            <a:pPr marL="0" indent="0">
              <a:buNone/>
            </a:pPr>
            <a:r>
              <a:rPr lang="en-US" sz="2400" u="sng">
                <a:latin typeface="+mj-lt"/>
                <a:ea typeface="+mj-ea"/>
                <a:cs typeface="+mj-cs"/>
              </a:rPr>
              <a:t>Optimum alpha and </a:t>
            </a:r>
          </a:p>
          <a:p>
            <a:pPr marL="0" indent="0">
              <a:buNone/>
            </a:pPr>
            <a:r>
              <a:rPr lang="en-US" sz="2400" u="sng">
                <a:latin typeface="+mj-lt"/>
                <a:ea typeface="+mj-ea"/>
                <a:cs typeface="+mj-cs"/>
              </a:rPr>
              <a:t>Lambda values - </a:t>
            </a:r>
          </a:p>
          <a:p>
            <a:pPr marL="0" indent="0">
              <a:buNone/>
            </a:pPr>
            <a:endParaRPr lang="en-US" sz="2400" u="sng">
              <a:solidFill>
                <a:srgbClr val="0070C0"/>
              </a:solidFill>
              <a:latin typeface="Arial Black"/>
              <a:ea typeface="+mj-ea"/>
              <a:cs typeface="+mj-cs"/>
            </a:endParaRPr>
          </a:p>
          <a:p>
            <a:pPr marL="0" indent="0">
              <a:buNone/>
            </a:pPr>
            <a:r>
              <a:rPr lang="en-US" sz="2400" u="sng">
                <a:solidFill>
                  <a:srgbClr val="0070C0"/>
                </a:solidFill>
                <a:latin typeface="Arial Black"/>
                <a:ea typeface="+mj-ea"/>
                <a:cs typeface="+mj-cs"/>
                <a:hlinkClick r:id="rId3">
                  <a:extLst>
                    <a:ext uri="{A12FA001-AC4F-418D-AE19-62706E023703}">
                      <ahyp:hlinkClr xmlns:ahyp="http://schemas.microsoft.com/office/drawing/2018/hyperlinkcolor" val="tx"/>
                    </a:ext>
                  </a:extLst>
                </a:hlinkClick>
              </a:rPr>
              <a:t>code-snippet</a:t>
            </a:r>
            <a:endParaRPr lang="en-US" sz="2400" u="sng">
              <a:solidFill>
                <a:srgbClr val="0070C0"/>
              </a:solidFill>
              <a:latin typeface="Arial Black"/>
              <a:ea typeface="+mj-ea"/>
              <a:cs typeface="+mj-cs"/>
            </a:endParaRPr>
          </a:p>
        </p:txBody>
      </p:sp>
      <p:pic>
        <p:nvPicPr>
          <p:cNvPr id="3" name="Picture 2" descr="A graph with numbers and lines&#10;&#10;Description automatically generated">
            <a:extLst>
              <a:ext uri="{FF2B5EF4-FFF2-40B4-BE49-F238E27FC236}">
                <a16:creationId xmlns:a16="http://schemas.microsoft.com/office/drawing/2014/main" id="{F7502D7C-C9BE-FA6B-E8DF-2AF641379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230" y="1596076"/>
            <a:ext cx="6765418" cy="4042999"/>
          </a:xfrm>
          <a:prstGeom prst="rect">
            <a:avLst/>
          </a:prstGeom>
        </p:spPr>
      </p:pic>
    </p:spTree>
    <p:extLst>
      <p:ext uri="{BB962C8B-B14F-4D97-AF65-F5344CB8AC3E}">
        <p14:creationId xmlns:p14="http://schemas.microsoft.com/office/powerpoint/2010/main" val="56837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Rectangle 1032">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257E4-410B-B251-863D-919B49FB5EC1}"/>
              </a:ext>
            </a:extLst>
          </p:cNvPr>
          <p:cNvSpPr>
            <a:spLocks noGrp="1"/>
          </p:cNvSpPr>
          <p:nvPr>
            <p:ph type="title"/>
          </p:nvPr>
        </p:nvSpPr>
        <p:spPr>
          <a:xfrm>
            <a:off x="6400800" y="484632"/>
            <a:ext cx="5299586" cy="1609344"/>
          </a:xfrm>
          <a:ln>
            <a:noFill/>
          </a:ln>
        </p:spPr>
        <p:txBody>
          <a:bodyPr>
            <a:normAutofit/>
          </a:bodyPr>
          <a:lstStyle/>
          <a:p>
            <a:r>
              <a:rPr lang="en-US" sz="4000"/>
              <a:t>Evaluation &amp; Test Statistics</a:t>
            </a:r>
          </a:p>
        </p:txBody>
      </p:sp>
      <p:pic>
        <p:nvPicPr>
          <p:cNvPr id="1026" name="Picture 2">
            <a:extLst>
              <a:ext uri="{FF2B5EF4-FFF2-40B4-BE49-F238E27FC236}">
                <a16:creationId xmlns:a16="http://schemas.microsoft.com/office/drawing/2014/main" id="{DCB10ACE-3CD7-E952-F8E6-0B0092C80E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986" y="654908"/>
            <a:ext cx="5845198" cy="4895352"/>
          </a:xfrm>
          <a:prstGeom prst="rect">
            <a:avLst/>
          </a:prstGeom>
          <a:noFill/>
          <a:extLst>
            <a:ext uri="{909E8E84-426E-40DD-AFC4-6F175D3DCCD1}">
              <a14:hiddenFill xmlns:a14="http://schemas.microsoft.com/office/drawing/2010/main">
                <a:solidFill>
                  <a:srgbClr val="FFFFFF"/>
                </a:solidFill>
              </a14:hiddenFill>
            </a:ext>
          </a:extLst>
        </p:spPr>
      </p:pic>
      <p:sp>
        <p:nvSpPr>
          <p:cNvPr id="1046" name="Content Placeholder 1029">
            <a:extLst>
              <a:ext uri="{FF2B5EF4-FFF2-40B4-BE49-F238E27FC236}">
                <a16:creationId xmlns:a16="http://schemas.microsoft.com/office/drawing/2014/main" id="{3450BC67-1404-10B8-05A9-ED0F71CDD807}"/>
              </a:ext>
            </a:extLst>
          </p:cNvPr>
          <p:cNvSpPr>
            <a:spLocks noGrp="1"/>
          </p:cNvSpPr>
          <p:nvPr>
            <p:ph idx="1"/>
          </p:nvPr>
        </p:nvSpPr>
        <p:spPr>
          <a:xfrm>
            <a:off x="6400799" y="2121408"/>
            <a:ext cx="5299585" cy="4050792"/>
          </a:xfrm>
        </p:spPr>
        <p:txBody>
          <a:bodyPr vert="horz" lIns="91440" tIns="45720" rIns="91440" bIns="45720" rtlCol="0" anchor="t">
            <a:normAutofit/>
          </a:bodyPr>
          <a:lstStyle/>
          <a:p>
            <a:r>
              <a:rPr lang="en-US" sz="1800" u="sng"/>
              <a:t>In summary</a:t>
            </a:r>
            <a:r>
              <a:rPr lang="en-US" sz="1800"/>
              <a:t> : All three </a:t>
            </a:r>
            <a:r>
              <a:rPr lang="en-US" altLang="zh-CN" sz="1800">
                <a:ea typeface="黑体"/>
              </a:rPr>
              <a:t>classifiers (B,C and O) have performed well on the provided test data, accurately predicting the expected categories for each instance. The accuracy of the classifiers appears to be high based on the results. </a:t>
            </a:r>
            <a:endParaRPr lang="en-US"/>
          </a:p>
          <a:p>
            <a:pPr>
              <a:buClr>
                <a:srgbClr val="689D9B"/>
              </a:buClr>
            </a:pPr>
            <a:endParaRPr lang="en-US" altLang="zh-CN" sz="1800">
              <a:ea typeface="黑体"/>
              <a:cs typeface="Arial"/>
            </a:endParaRPr>
          </a:p>
          <a:p>
            <a:pPr>
              <a:buClr>
                <a:srgbClr val="689D9B"/>
              </a:buClr>
            </a:pPr>
            <a:endParaRPr lang="en-US" altLang="zh-CN" sz="1800">
              <a:ea typeface="黑体"/>
              <a:cs typeface="Arial"/>
            </a:endParaRPr>
          </a:p>
        </p:txBody>
      </p:sp>
      <p:grpSp>
        <p:nvGrpSpPr>
          <p:cNvPr id="1047" name="Group 1034">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36" name="Oval 1035">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37" name="Oval 1036">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9122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7148AD-EA42-B609-7016-A6767AA59566}"/>
              </a:ext>
            </a:extLst>
          </p:cNvPr>
          <p:cNvSpPr>
            <a:spLocks noGrp="1"/>
          </p:cNvSpPr>
          <p:nvPr>
            <p:ph type="title"/>
          </p:nvPr>
        </p:nvSpPr>
        <p:spPr>
          <a:xfrm>
            <a:off x="661986" y="101573"/>
            <a:ext cx="10058400" cy="1609344"/>
          </a:xfrm>
        </p:spPr>
        <p:txBody>
          <a:bodyPr/>
          <a:lstStyle/>
          <a:p>
            <a:r>
              <a:rPr lang="fr-FR"/>
              <a:t>Real Life Application</a:t>
            </a:r>
          </a:p>
        </p:txBody>
      </p:sp>
      <p:graphicFrame>
        <p:nvGraphicFramePr>
          <p:cNvPr id="3" name="Diagramme 2">
            <a:extLst>
              <a:ext uri="{FF2B5EF4-FFF2-40B4-BE49-F238E27FC236}">
                <a16:creationId xmlns:a16="http://schemas.microsoft.com/office/drawing/2014/main" id="{D8D52DDE-2ED4-62C9-2862-3CB4F9EA98E5}"/>
              </a:ext>
            </a:extLst>
          </p:cNvPr>
          <p:cNvGraphicFramePr/>
          <p:nvPr>
            <p:extLst>
              <p:ext uri="{D42A27DB-BD31-4B8C-83A1-F6EECF244321}">
                <p14:modId xmlns:p14="http://schemas.microsoft.com/office/powerpoint/2010/main" val="980134639"/>
              </p:ext>
            </p:extLst>
          </p:nvPr>
        </p:nvGraphicFramePr>
        <p:xfrm>
          <a:off x="1471614" y="1614488"/>
          <a:ext cx="9544050" cy="4129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03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FC27-6BAA-C203-FC1A-1EFB66A7FBC5}"/>
              </a:ext>
            </a:extLst>
          </p:cNvPr>
          <p:cNvSpPr>
            <a:spLocks noGrp="1"/>
          </p:cNvSpPr>
          <p:nvPr>
            <p:ph type="title"/>
          </p:nvPr>
        </p:nvSpPr>
        <p:spPr>
          <a:xfrm>
            <a:off x="1069848" y="484632"/>
            <a:ext cx="10058400" cy="1213539"/>
          </a:xfrm>
        </p:spPr>
        <p:txBody>
          <a:bodyPr>
            <a:normAutofit/>
          </a:bodyPr>
          <a:lstStyle/>
          <a:p>
            <a:r>
              <a:rPr lang="en-US"/>
              <a:t>Best Rated Vendor</a:t>
            </a:r>
          </a:p>
        </p:txBody>
      </p:sp>
      <p:sp>
        <p:nvSpPr>
          <p:cNvPr id="3" name="Content Placeholder 2">
            <a:extLst>
              <a:ext uri="{FF2B5EF4-FFF2-40B4-BE49-F238E27FC236}">
                <a16:creationId xmlns:a16="http://schemas.microsoft.com/office/drawing/2014/main" id="{364C46D7-6242-4080-AFEF-47CA98B73097}"/>
              </a:ext>
            </a:extLst>
          </p:cNvPr>
          <p:cNvSpPr>
            <a:spLocks noGrp="1"/>
          </p:cNvSpPr>
          <p:nvPr>
            <p:ph idx="1"/>
          </p:nvPr>
        </p:nvSpPr>
        <p:spPr>
          <a:xfrm>
            <a:off x="1069848" y="1385887"/>
            <a:ext cx="10058400" cy="4786313"/>
          </a:xfrm>
        </p:spPr>
        <p:txBody>
          <a:bodyPr>
            <a:normAutofit/>
          </a:bodyPr>
          <a:lstStyle/>
          <a:p>
            <a:pPr marL="0" indent="0">
              <a:buNone/>
            </a:pPr>
            <a:r>
              <a:rPr lang="en-US" sz="3600" i="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lang="en-US" sz="2800" i="1" u="sng">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Team Nebula</a:t>
            </a:r>
            <a:endParaRPr lang="en-US" sz="3600" i="1" u="sng">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endParaRPr lang="en-US" sz="3600" i="1">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a:p>
            <a:pPr marL="274320" lvl="1" indent="0">
              <a:buNone/>
            </a:pPr>
            <a:endParaRPr lang="en-US" sz="3400"/>
          </a:p>
        </p:txBody>
      </p:sp>
      <p:graphicFrame>
        <p:nvGraphicFramePr>
          <p:cNvPr id="4" name="Diagram 3">
            <a:extLst>
              <a:ext uri="{FF2B5EF4-FFF2-40B4-BE49-F238E27FC236}">
                <a16:creationId xmlns:a16="http://schemas.microsoft.com/office/drawing/2014/main" id="{39F2C64C-5E44-87C9-78C6-40989A1BBBF4}"/>
              </a:ext>
            </a:extLst>
          </p:cNvPr>
          <p:cNvGraphicFramePr/>
          <p:nvPr>
            <p:extLst>
              <p:ext uri="{D42A27DB-BD31-4B8C-83A1-F6EECF244321}">
                <p14:modId xmlns:p14="http://schemas.microsoft.com/office/powerpoint/2010/main" val="157005514"/>
              </p:ext>
            </p:extLst>
          </p:nvPr>
        </p:nvGraphicFramePr>
        <p:xfrm>
          <a:off x="1063753" y="2157412"/>
          <a:ext cx="10223372" cy="3314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06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208175" y="120501"/>
            <a:ext cx="10970571" cy="1407555"/>
          </a:xfrm>
        </p:spPr>
        <p:txBody>
          <a:bodyPr>
            <a:noAutofit/>
          </a:bodyPr>
          <a:lstStyle/>
          <a:p>
            <a:r>
              <a:rPr lang="en-US"/>
              <a:t>Team Collaboration Experience</a:t>
            </a: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graphicFrame>
        <p:nvGraphicFramePr>
          <p:cNvPr id="3" name="Tableau 2">
            <a:extLst>
              <a:ext uri="{FF2B5EF4-FFF2-40B4-BE49-F238E27FC236}">
                <a16:creationId xmlns:a16="http://schemas.microsoft.com/office/drawing/2014/main" id="{156F92AD-5581-D18A-8A62-55575B249B0D}"/>
              </a:ext>
            </a:extLst>
          </p:cNvPr>
          <p:cNvGraphicFramePr>
            <a:graphicFrameLocks noGrp="1"/>
          </p:cNvGraphicFramePr>
          <p:nvPr>
            <p:extLst>
              <p:ext uri="{D42A27DB-BD31-4B8C-83A1-F6EECF244321}">
                <p14:modId xmlns:p14="http://schemas.microsoft.com/office/powerpoint/2010/main" val="2657950253"/>
              </p:ext>
            </p:extLst>
          </p:nvPr>
        </p:nvGraphicFramePr>
        <p:xfrm>
          <a:off x="1302157" y="1937179"/>
          <a:ext cx="9587684" cy="380155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793842">
                  <a:extLst>
                    <a:ext uri="{9D8B030D-6E8A-4147-A177-3AD203B41FA5}">
                      <a16:colId xmlns:a16="http://schemas.microsoft.com/office/drawing/2014/main" val="3984644174"/>
                    </a:ext>
                  </a:extLst>
                </a:gridCol>
                <a:gridCol w="4793842">
                  <a:extLst>
                    <a:ext uri="{9D8B030D-6E8A-4147-A177-3AD203B41FA5}">
                      <a16:colId xmlns:a16="http://schemas.microsoft.com/office/drawing/2014/main" val="434218981"/>
                    </a:ext>
                  </a:extLst>
                </a:gridCol>
              </a:tblGrid>
              <a:tr h="514507">
                <a:tc>
                  <a:txBody>
                    <a:bodyPr/>
                    <a:lstStyle/>
                    <a:p>
                      <a:pPr algn="ctr"/>
                      <a:r>
                        <a:rPr lang="fr-FR" sz="3200" err="1"/>
                        <a:t>Benefits</a:t>
                      </a:r>
                      <a:endParaRPr lang="fr-FR" sz="3200"/>
                    </a:p>
                  </a:txBody>
                  <a:tcPr/>
                </a:tc>
                <a:tc>
                  <a:txBody>
                    <a:bodyPr/>
                    <a:lstStyle/>
                    <a:p>
                      <a:pPr algn="ctr"/>
                      <a:r>
                        <a:rPr lang="fr-FR" sz="3200"/>
                        <a:t>Drawbacks</a:t>
                      </a:r>
                    </a:p>
                  </a:txBody>
                  <a:tcPr/>
                </a:tc>
                <a:extLst>
                  <a:ext uri="{0D108BD9-81ED-4DB2-BD59-A6C34878D82A}">
                    <a16:rowId xmlns:a16="http://schemas.microsoft.com/office/drawing/2014/main" val="3745860315"/>
                  </a:ext>
                </a:extLst>
              </a:tr>
              <a:tr h="3222436">
                <a:tc>
                  <a:txBody>
                    <a:bodyPr/>
                    <a:lstStyle/>
                    <a:p>
                      <a:pPr marL="285750" indent="-285750">
                        <a:buFont typeface="Arial" panose="020B0604020202020204" pitchFamily="34" charset="0"/>
                        <a:buChar char="•"/>
                      </a:pPr>
                      <a:r>
                        <a:rPr lang="en-US" sz="1800" kern="1200">
                          <a:solidFill>
                            <a:schemeClr val="dk1"/>
                          </a:solidFill>
                          <a:effectLst/>
                          <a:latin typeface="+mn-lt"/>
                          <a:ea typeface="+mn-ea"/>
                          <a:cs typeface="+mn-cs"/>
                        </a:rPr>
                        <a:t>Diversity in perspectives and ideas to the table.</a:t>
                      </a:r>
                    </a:p>
                    <a:p>
                      <a:pPr marL="285750" indent="-285750">
                        <a:buFont typeface="Arial" panose="020B0604020202020204" pitchFamily="34" charset="0"/>
                        <a:buChar char="•"/>
                      </a:pPr>
                      <a:r>
                        <a:rPr lang="en-US" sz="1800" kern="1200">
                          <a:solidFill>
                            <a:schemeClr val="dk1"/>
                          </a:solidFill>
                          <a:effectLst/>
                          <a:latin typeface="+mn-lt"/>
                          <a:ea typeface="+mn-ea"/>
                          <a:cs typeface="+mn-cs"/>
                        </a:rPr>
                        <a:t>Creative problem-solving solutions on our own code.</a:t>
                      </a:r>
                      <a:endParaRPr lang="fr-FR" sz="1800" kern="1200">
                        <a:solidFill>
                          <a:schemeClr val="dk1"/>
                        </a:solidFill>
                        <a:effectLst/>
                        <a:latin typeface="+mn-lt"/>
                        <a:ea typeface="+mn-ea"/>
                        <a:cs typeface="+mn-cs"/>
                      </a:endParaRPr>
                    </a:p>
                    <a:p>
                      <a:pPr marL="285750" indent="-285750">
                        <a:buFont typeface="Arial" panose="020B0604020202020204" pitchFamily="34" charset="0"/>
                        <a:buChar char="•"/>
                      </a:pPr>
                      <a:r>
                        <a:rPr lang="en-US" sz="1800" kern="1200">
                          <a:solidFill>
                            <a:schemeClr val="dk1"/>
                          </a:solidFill>
                          <a:effectLst/>
                          <a:latin typeface="+mn-lt"/>
                          <a:ea typeface="+mn-ea"/>
                          <a:cs typeface="+mn-cs"/>
                        </a:rPr>
                        <a:t>Exchange of skills and knowledge </a:t>
                      </a:r>
                    </a:p>
                    <a:p>
                      <a:pPr marL="285750" indent="-285750">
                        <a:buFont typeface="Arial" panose="020B0604020202020204" pitchFamily="34" charset="0"/>
                        <a:buChar char="•"/>
                      </a:pPr>
                      <a:r>
                        <a:rPr lang="en-US" sz="1800" kern="1200">
                          <a:solidFill>
                            <a:schemeClr val="dk1"/>
                          </a:solidFill>
                          <a:effectLst/>
                          <a:latin typeface="+mn-lt"/>
                          <a:ea typeface="+mn-ea"/>
                          <a:cs typeface="+mn-cs"/>
                        </a:rPr>
                        <a:t>Peer reviews and collaborations contributed to an improvement on our code quality.</a:t>
                      </a:r>
                    </a:p>
                    <a:p>
                      <a:pPr marL="285750" indent="-285750">
                        <a:buFont typeface="Arial" panose="020B0604020202020204" pitchFamily="34" charset="0"/>
                        <a:buChar char="•"/>
                      </a:pPr>
                      <a:r>
                        <a:rPr lang="en-US" sz="1800" kern="1200">
                          <a:solidFill>
                            <a:schemeClr val="dk1"/>
                          </a:solidFill>
                          <a:effectLst/>
                          <a:latin typeface="+mn-lt"/>
                          <a:ea typeface="+mn-ea"/>
                          <a:cs typeface="+mn-cs"/>
                        </a:rPr>
                        <a:t>Help in spotting unseen errors, enhancing readability and enforcing best practices.</a:t>
                      </a:r>
                      <a:endParaRPr lang="fr-FR" sz="1800" kern="1200">
                        <a:solidFill>
                          <a:schemeClr val="dk1"/>
                        </a:solidFill>
                        <a:effectLst/>
                        <a:latin typeface="+mn-lt"/>
                        <a:ea typeface="+mn-ea"/>
                        <a:cs typeface="+mn-cs"/>
                      </a:endParaRPr>
                    </a:p>
                    <a:p>
                      <a:endParaRPr lang="fr-FR" sz="1200"/>
                    </a:p>
                  </a:txBody>
                  <a:tcPr anchor="ctr" anchorCtr="1"/>
                </a:tc>
                <a:tc>
                  <a:txBody>
                    <a:bodyPr/>
                    <a:lstStyle/>
                    <a:p>
                      <a:pPr marL="285750" indent="-285750">
                        <a:buFont typeface="Arial" panose="020B0604020202020204" pitchFamily="34" charset="0"/>
                        <a:buChar char="•"/>
                      </a:pPr>
                      <a:r>
                        <a:rPr lang="en-US" sz="1800" kern="1200">
                          <a:solidFill>
                            <a:schemeClr val="dk1"/>
                          </a:solidFill>
                          <a:effectLst/>
                          <a:latin typeface="+mn-lt"/>
                          <a:ea typeface="+mn-ea"/>
                          <a:cs typeface="+mn-cs"/>
                        </a:rPr>
                        <a:t>Differences in terminology, coding styles, or understanding of the issue led to misunderstanding and a decrease of productivity.</a:t>
                      </a:r>
                      <a:endParaRPr lang="fr-FR" sz="1800" kern="1200">
                        <a:solidFill>
                          <a:schemeClr val="dk1"/>
                        </a:solidFill>
                        <a:effectLst/>
                        <a:latin typeface="+mn-lt"/>
                        <a:ea typeface="+mn-ea"/>
                        <a:cs typeface="+mn-cs"/>
                      </a:endParaRPr>
                    </a:p>
                    <a:p>
                      <a:r>
                        <a:rPr lang="en-US" sz="2000" kern="1200">
                          <a:solidFill>
                            <a:schemeClr val="dk1"/>
                          </a:solidFill>
                          <a:effectLst/>
                          <a:latin typeface="+mn-lt"/>
                          <a:ea typeface="+mn-ea"/>
                          <a:cs typeface="+mn-cs"/>
                        </a:rPr>
                        <a:t> </a:t>
                      </a:r>
                      <a:endParaRPr lang="fr-FR" sz="2000" kern="1200">
                        <a:solidFill>
                          <a:schemeClr val="dk1"/>
                        </a:solidFill>
                        <a:effectLst/>
                        <a:latin typeface="+mn-lt"/>
                        <a:ea typeface="+mn-ea"/>
                        <a:cs typeface="+mn-cs"/>
                      </a:endParaRPr>
                    </a:p>
                    <a:p>
                      <a:endParaRPr lang="fr-FR" sz="1600"/>
                    </a:p>
                  </a:txBody>
                  <a:tcPr anchor="ctr" anchorCtr="1"/>
                </a:tc>
                <a:extLst>
                  <a:ext uri="{0D108BD9-81ED-4DB2-BD59-A6C34878D82A}">
                    <a16:rowId xmlns:a16="http://schemas.microsoft.com/office/drawing/2014/main" val="193051264"/>
                  </a:ext>
                </a:extLst>
              </a:tr>
            </a:tbl>
          </a:graphicData>
        </a:graphic>
      </p:graphicFrame>
      <p:sp>
        <p:nvSpPr>
          <p:cNvPr id="4" name="ZoneTexte 3">
            <a:extLst>
              <a:ext uri="{FF2B5EF4-FFF2-40B4-BE49-F238E27FC236}">
                <a16:creationId xmlns:a16="http://schemas.microsoft.com/office/drawing/2014/main" id="{E2C5442A-2376-AD4A-FE92-62D6851EEFEE}"/>
              </a:ext>
            </a:extLst>
          </p:cNvPr>
          <p:cNvSpPr txBox="1"/>
          <p:nvPr/>
        </p:nvSpPr>
        <p:spPr>
          <a:xfrm>
            <a:off x="949033" y="1318392"/>
            <a:ext cx="10293933" cy="646331"/>
          </a:xfrm>
          <a:prstGeom prst="rect">
            <a:avLst/>
          </a:prstGeom>
          <a:noFill/>
        </p:spPr>
        <p:txBody>
          <a:bodyPr wrap="square" rtlCol="0">
            <a:spAutoFit/>
          </a:bodyPr>
          <a:lstStyle/>
          <a:p>
            <a:r>
              <a:rPr lang="en-US" sz="1800" kern="100">
                <a:effectLst/>
                <a:latin typeface="Calibri" panose="020F0502020204030204" pitchFamily="34" charset="0"/>
                <a:ea typeface="Calibri" panose="020F0502020204030204" pitchFamily="34" charset="0"/>
                <a:cs typeface="Times New Roman" panose="02020603050405020304" pitchFamily="18" charset="0"/>
              </a:rPr>
              <a:t>Taking into consideration the input of customers and vendors was both a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complex</a:t>
            </a:r>
            <a:r>
              <a:rPr lang="en-US" sz="1800" kern="10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enriching</a:t>
            </a:r>
            <a:r>
              <a:rPr lang="en-US" sz="1800" kern="100">
                <a:effectLst/>
                <a:latin typeface="Calibri" panose="020F0502020204030204" pitchFamily="34" charset="0"/>
                <a:ea typeface="Calibri" panose="020F0502020204030204" pitchFamily="34" charset="0"/>
                <a:cs typeface="Times New Roman" panose="02020603050405020304" pitchFamily="18" charset="0"/>
              </a:rPr>
              <a:t> experience.</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Tree>
    <p:extLst>
      <p:ext uri="{BB962C8B-B14F-4D97-AF65-F5344CB8AC3E}">
        <p14:creationId xmlns:p14="http://schemas.microsoft.com/office/powerpoint/2010/main" val="61482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816617" y="363255"/>
            <a:ext cx="10058400" cy="1407555"/>
          </a:xfrm>
        </p:spPr>
        <p:txBody>
          <a:bodyPr>
            <a:normAutofit/>
          </a:bodyPr>
          <a:lstStyle/>
          <a:p>
            <a:r>
              <a:rPr lang="en-US"/>
              <a:t>Insights</a:t>
            </a: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4" name="ZoneTexte 3">
            <a:extLst>
              <a:ext uri="{FF2B5EF4-FFF2-40B4-BE49-F238E27FC236}">
                <a16:creationId xmlns:a16="http://schemas.microsoft.com/office/drawing/2014/main" id="{A2CA9D69-D3A8-920A-9D49-B16EEDE8F5AA}"/>
              </a:ext>
            </a:extLst>
          </p:cNvPr>
          <p:cNvSpPr txBox="1"/>
          <p:nvPr/>
        </p:nvSpPr>
        <p:spPr>
          <a:xfrm>
            <a:off x="6311720" y="1131502"/>
            <a:ext cx="5579893" cy="2308324"/>
          </a:xfrm>
          <a:prstGeom prst="rect">
            <a:avLst/>
          </a:prstGeom>
          <a:noFill/>
          <a:ln>
            <a:solidFill>
              <a:schemeClr val="tx1"/>
            </a:solidFill>
          </a:ln>
          <a:effectLst/>
        </p:spPr>
        <p:txBody>
          <a:bodyPr wrap="square" rtlCol="0">
            <a:spAutoFit/>
          </a:bodyPr>
          <a:lstStyle/>
          <a:p>
            <a:pPr marL="342900" lvl="0" indent="-342900">
              <a:buFont typeface="Symbol" pitchFamily="2" charset="2"/>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group A3MOS forgot to mention t</a:t>
            </a:r>
            <a:r>
              <a:rPr lang="en-US" sz="1800" kern="100">
                <a:effectLst/>
                <a:latin typeface="Calibri" panose="020F0502020204030204" pitchFamily="34" charset="0"/>
                <a:ea typeface="Calibri" panose="020F0502020204030204" pitchFamily="34" charset="0"/>
                <a:cs typeface="Calibri" panose="020F0502020204030204" pitchFamily="34" charset="0"/>
              </a:rPr>
              <a:t>hat the working directory must be set by the team evaluating the code in </a:t>
            </a:r>
            <a:r>
              <a:rPr lang="en-US" sz="1800" kern="100" err="1">
                <a:effectLst/>
                <a:latin typeface="Calibri" panose="020F0502020204030204" pitchFamily="34" charset="0"/>
                <a:ea typeface="Calibri" panose="020F0502020204030204" pitchFamily="34" charset="0"/>
                <a:cs typeface="Calibri" panose="020F0502020204030204" pitchFamily="34" charset="0"/>
              </a:rPr>
              <a:t>C_Classifier</a:t>
            </a:r>
            <a:r>
              <a:rPr lang="en-US" sz="1800" kern="100">
                <a:effectLst/>
                <a:latin typeface="Calibri" panose="020F0502020204030204" pitchFamily="34" charset="0"/>
                <a:ea typeface="Calibri" panose="020F0502020204030204" pitchFamily="34" charset="0"/>
                <a:cs typeface="Calibri" panose="020F0502020204030204" pitchFamily="34" charset="0"/>
              </a:rPr>
              <a:t>. Therefore, without this indication the code didn’t work whereas if they provided us this information from the beginning the code would have run smoothly. After a few misunderstandings and several mail exchanges, the problem was resolved.</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
        <p:nvSpPr>
          <p:cNvPr id="5" name="ZoneTexte 4">
            <a:extLst>
              <a:ext uri="{FF2B5EF4-FFF2-40B4-BE49-F238E27FC236}">
                <a16:creationId xmlns:a16="http://schemas.microsoft.com/office/drawing/2014/main" id="{94DCEC59-9A1F-0388-BDBD-DD58FA8AA9D6}"/>
              </a:ext>
            </a:extLst>
          </p:cNvPr>
          <p:cNvSpPr txBox="1"/>
          <p:nvPr/>
        </p:nvSpPr>
        <p:spPr>
          <a:xfrm>
            <a:off x="7898795" y="618856"/>
            <a:ext cx="2514600" cy="36933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fr-FR" b="1"/>
              <a:t>Insight 1</a:t>
            </a:r>
          </a:p>
        </p:txBody>
      </p:sp>
      <p:sp>
        <p:nvSpPr>
          <p:cNvPr id="8" name="ZoneTexte 7">
            <a:extLst>
              <a:ext uri="{FF2B5EF4-FFF2-40B4-BE49-F238E27FC236}">
                <a16:creationId xmlns:a16="http://schemas.microsoft.com/office/drawing/2014/main" id="{1FB2435F-0F40-2AD2-40B5-C88FD1F256C5}"/>
              </a:ext>
            </a:extLst>
          </p:cNvPr>
          <p:cNvSpPr txBox="1"/>
          <p:nvPr/>
        </p:nvSpPr>
        <p:spPr>
          <a:xfrm>
            <a:off x="6311720" y="4148359"/>
            <a:ext cx="5688750" cy="1477328"/>
          </a:xfrm>
          <a:prstGeom prst="rect">
            <a:avLst/>
          </a:prstGeom>
          <a:noFill/>
          <a:ln>
            <a:solidFill>
              <a:schemeClr val="tx1"/>
            </a:solidFill>
          </a:ln>
        </p:spPr>
        <p:txBody>
          <a:bodyPr wrap="square" rtlCol="0">
            <a:spAutoFit/>
          </a:bodyPr>
          <a:lstStyle/>
          <a:p>
            <a:pPr marL="342900" lvl="0" indent="-342900">
              <a:buFont typeface="Symbol" pitchFamily="2" charset="2"/>
              <a:buChar char=""/>
            </a:pPr>
            <a:r>
              <a:rPr lang="en-US" sz="1800" kern="100">
                <a:effectLst/>
                <a:latin typeface="Calibri" panose="020F0502020204030204" pitchFamily="34" charset="0"/>
                <a:ea typeface="Calibri" panose="020F0502020204030204" pitchFamily="34" charset="0"/>
                <a:cs typeface="Calibri" panose="020F0502020204030204" pitchFamily="34" charset="0"/>
              </a:rPr>
              <a:t>Another problem encountered was that most groups didn’t include screenshots of our code when they reviewed it and therefore grasping the exact issues they mentioned was harder than it should have been.</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
        <p:nvSpPr>
          <p:cNvPr id="9" name="ZoneTexte 8">
            <a:extLst>
              <a:ext uri="{FF2B5EF4-FFF2-40B4-BE49-F238E27FC236}">
                <a16:creationId xmlns:a16="http://schemas.microsoft.com/office/drawing/2014/main" id="{03042A5A-8FDB-0047-D2B5-04CF750790C6}"/>
              </a:ext>
            </a:extLst>
          </p:cNvPr>
          <p:cNvSpPr txBox="1"/>
          <p:nvPr/>
        </p:nvSpPr>
        <p:spPr>
          <a:xfrm>
            <a:off x="7898795" y="3635713"/>
            <a:ext cx="2514600" cy="36933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fr-FR" b="1"/>
              <a:t>Insight 2</a:t>
            </a:r>
          </a:p>
        </p:txBody>
      </p:sp>
      <p:pic>
        <p:nvPicPr>
          <p:cNvPr id="6" name="Picture 5" descr="A magnifying glass on a piece of paper&#10;&#10;Description automatically generated">
            <a:extLst>
              <a:ext uri="{FF2B5EF4-FFF2-40B4-BE49-F238E27FC236}">
                <a16:creationId xmlns:a16="http://schemas.microsoft.com/office/drawing/2014/main" id="{14872802-AE1B-BDBF-15B3-9EE55767B266}"/>
              </a:ext>
            </a:extLst>
          </p:cNvPr>
          <p:cNvPicPr>
            <a:picLocks noChangeAspect="1"/>
          </p:cNvPicPr>
          <p:nvPr/>
        </p:nvPicPr>
        <p:blipFill>
          <a:blip r:embed="rId2"/>
          <a:stretch>
            <a:fillRect/>
          </a:stretch>
        </p:blipFill>
        <p:spPr>
          <a:xfrm>
            <a:off x="399143" y="1820333"/>
            <a:ext cx="5116286" cy="3422953"/>
          </a:xfrm>
          <a:prstGeom prst="rect">
            <a:avLst/>
          </a:prstGeom>
        </p:spPr>
      </p:pic>
    </p:spTree>
    <p:extLst>
      <p:ext uri="{BB962C8B-B14F-4D97-AF65-F5344CB8AC3E}">
        <p14:creationId xmlns:p14="http://schemas.microsoft.com/office/powerpoint/2010/main" val="121166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816617" y="363255"/>
            <a:ext cx="10058400" cy="1407555"/>
          </a:xfrm>
        </p:spPr>
        <p:txBody>
          <a:bodyPr>
            <a:normAutofit/>
          </a:bodyPr>
          <a:lstStyle/>
          <a:p>
            <a:r>
              <a:rPr lang="en-US"/>
              <a:t>Group ratings</a:t>
            </a: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graphicFrame>
        <p:nvGraphicFramePr>
          <p:cNvPr id="5" name="Tableau 4">
            <a:extLst>
              <a:ext uri="{FF2B5EF4-FFF2-40B4-BE49-F238E27FC236}">
                <a16:creationId xmlns:a16="http://schemas.microsoft.com/office/drawing/2014/main" id="{0BE35FC9-0479-ACE2-5B23-524FD83165F4}"/>
              </a:ext>
            </a:extLst>
          </p:cNvPr>
          <p:cNvGraphicFramePr>
            <a:graphicFrameLocks noGrp="1"/>
          </p:cNvGraphicFramePr>
          <p:nvPr>
            <p:extLst>
              <p:ext uri="{D42A27DB-BD31-4B8C-83A1-F6EECF244321}">
                <p14:modId xmlns:p14="http://schemas.microsoft.com/office/powerpoint/2010/main" val="4237059310"/>
              </p:ext>
            </p:extLst>
          </p:nvPr>
        </p:nvGraphicFramePr>
        <p:xfrm>
          <a:off x="412356" y="2386751"/>
          <a:ext cx="5433461" cy="208449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93959">
                  <a:extLst>
                    <a:ext uri="{9D8B030D-6E8A-4147-A177-3AD203B41FA5}">
                      <a16:colId xmlns:a16="http://schemas.microsoft.com/office/drawing/2014/main" val="3605552431"/>
                    </a:ext>
                  </a:extLst>
                </a:gridCol>
                <a:gridCol w="1447847">
                  <a:extLst>
                    <a:ext uri="{9D8B030D-6E8A-4147-A177-3AD203B41FA5}">
                      <a16:colId xmlns:a16="http://schemas.microsoft.com/office/drawing/2014/main" val="1148702139"/>
                    </a:ext>
                  </a:extLst>
                </a:gridCol>
                <a:gridCol w="1049038">
                  <a:extLst>
                    <a:ext uri="{9D8B030D-6E8A-4147-A177-3AD203B41FA5}">
                      <a16:colId xmlns:a16="http://schemas.microsoft.com/office/drawing/2014/main" val="67056801"/>
                    </a:ext>
                  </a:extLst>
                </a:gridCol>
                <a:gridCol w="1742617">
                  <a:extLst>
                    <a:ext uri="{9D8B030D-6E8A-4147-A177-3AD203B41FA5}">
                      <a16:colId xmlns:a16="http://schemas.microsoft.com/office/drawing/2014/main" val="1088534809"/>
                    </a:ext>
                  </a:extLst>
                </a:gridCol>
              </a:tblGrid>
              <a:tr h="471978">
                <a:tc>
                  <a:txBody>
                    <a:bodyPr/>
                    <a:lstStyle/>
                    <a:p>
                      <a:pPr algn="ctr"/>
                      <a:r>
                        <a:rPr lang="fr-FR" sz="1200"/>
                        <a:t>Group Name</a:t>
                      </a:r>
                    </a:p>
                  </a:txBody>
                  <a:tcPr/>
                </a:tc>
                <a:tc>
                  <a:txBody>
                    <a:bodyPr/>
                    <a:lstStyle/>
                    <a:p>
                      <a:pPr algn="ctr"/>
                      <a:r>
                        <a:rPr lang="fr-FR" sz="1200"/>
                        <a:t>Nice to deal with</a:t>
                      </a:r>
                    </a:p>
                  </a:txBody>
                  <a:tcPr/>
                </a:tc>
                <a:tc>
                  <a:txBody>
                    <a:bodyPr/>
                    <a:lstStyle/>
                    <a:p>
                      <a:pPr algn="ctr"/>
                      <a:r>
                        <a:rPr lang="fr-FR" sz="1200"/>
                        <a:t>Responsive</a:t>
                      </a:r>
                    </a:p>
                  </a:txBody>
                  <a:tcPr/>
                </a:tc>
                <a:tc>
                  <a:txBody>
                    <a:bodyPr/>
                    <a:lstStyle/>
                    <a:p>
                      <a:pPr algn="ctr"/>
                      <a:r>
                        <a:rPr lang="fr-FR" sz="1200"/>
                        <a:t>Problem </a:t>
                      </a:r>
                      <a:r>
                        <a:rPr lang="fr-FR" sz="1200" err="1"/>
                        <a:t>resolving</a:t>
                      </a:r>
                      <a:endParaRPr lang="fr-FR" sz="1200"/>
                    </a:p>
                  </a:txBody>
                  <a:tcPr/>
                </a:tc>
                <a:extLst>
                  <a:ext uri="{0D108BD9-81ED-4DB2-BD59-A6C34878D82A}">
                    <a16:rowId xmlns:a16="http://schemas.microsoft.com/office/drawing/2014/main" val="1672712542"/>
                  </a:ext>
                </a:extLst>
              </a:tr>
              <a:tr h="322504">
                <a:tc>
                  <a:txBody>
                    <a:bodyPr/>
                    <a:lstStyle/>
                    <a:p>
                      <a:pPr fontAlgn="t"/>
                      <a:r>
                        <a:rPr lang="fr-FR" sz="1200" b="1" i="0" u="none" strike="noStrike" kern="1200" err="1">
                          <a:solidFill>
                            <a:schemeClr val="dk1"/>
                          </a:solidFill>
                          <a:effectLst/>
                          <a:latin typeface="+mn-lt"/>
                          <a:ea typeface="+mn-ea"/>
                          <a:cs typeface="+mn-cs"/>
                        </a:rPr>
                        <a:t>Mckintel</a:t>
                      </a:r>
                      <a:endParaRPr lang="fr-FR" sz="1200" b="1" i="0" kern="1200">
                        <a:solidFill>
                          <a:schemeClr val="dk1"/>
                        </a:solidFill>
                        <a:effectLst/>
                        <a:latin typeface="+mn-lt"/>
                        <a:ea typeface="+mn-ea"/>
                        <a:cs typeface="+mn-cs"/>
                      </a:endParaRPr>
                    </a:p>
                  </a:txBody>
                  <a:tcPr/>
                </a:tc>
                <a:tc>
                  <a:txBody>
                    <a:bodyPr/>
                    <a:lstStyle/>
                    <a:p>
                      <a:pPr algn="ctr"/>
                      <a:r>
                        <a:rPr lang="fr-FR" sz="1200"/>
                        <a:t>5</a:t>
                      </a:r>
                    </a:p>
                  </a:txBody>
                  <a:tcPr/>
                </a:tc>
                <a:tc>
                  <a:txBody>
                    <a:bodyPr/>
                    <a:lstStyle/>
                    <a:p>
                      <a:pPr algn="ctr"/>
                      <a:r>
                        <a:rPr lang="fr-FR" sz="1200"/>
                        <a:t>5</a:t>
                      </a:r>
                    </a:p>
                  </a:txBody>
                  <a:tcPr/>
                </a:tc>
                <a:tc>
                  <a:txBody>
                    <a:bodyPr/>
                    <a:lstStyle/>
                    <a:p>
                      <a:pPr algn="ctr"/>
                      <a:r>
                        <a:rPr lang="fr-FR" sz="1200"/>
                        <a:t>4</a:t>
                      </a:r>
                    </a:p>
                  </a:txBody>
                  <a:tcPr/>
                </a:tc>
                <a:extLst>
                  <a:ext uri="{0D108BD9-81ED-4DB2-BD59-A6C34878D82A}">
                    <a16:rowId xmlns:a16="http://schemas.microsoft.com/office/drawing/2014/main" val="2088351413"/>
                  </a:ext>
                </a:extLst>
              </a:tr>
              <a:tr h="322504">
                <a:tc>
                  <a:txBody>
                    <a:bodyPr/>
                    <a:lstStyle/>
                    <a:p>
                      <a:r>
                        <a:rPr lang="fr-FR" sz="1200" b="1" i="0" u="none" strike="noStrike" kern="1200" err="1">
                          <a:solidFill>
                            <a:schemeClr val="dk1"/>
                          </a:solidFill>
                          <a:effectLst/>
                          <a:latin typeface="+mn-lt"/>
                          <a:ea typeface="+mn-ea"/>
                          <a:cs typeface="+mn-cs"/>
                        </a:rPr>
                        <a:t>Innovista</a:t>
                      </a:r>
                      <a:endParaRPr lang="fr-FR" sz="1200" b="1"/>
                    </a:p>
                  </a:txBody>
                  <a:tcPr/>
                </a:tc>
                <a:tc>
                  <a:txBody>
                    <a:bodyPr/>
                    <a:lstStyle/>
                    <a:p>
                      <a:pPr algn="ctr"/>
                      <a:r>
                        <a:rPr lang="fr-FR" sz="1200"/>
                        <a:t>5</a:t>
                      </a:r>
                    </a:p>
                  </a:txBody>
                  <a:tcPr/>
                </a:tc>
                <a:tc>
                  <a:txBody>
                    <a:bodyPr/>
                    <a:lstStyle/>
                    <a:p>
                      <a:pPr algn="ctr"/>
                      <a:r>
                        <a:rPr lang="fr-FR" sz="1200"/>
                        <a:t>5</a:t>
                      </a:r>
                    </a:p>
                  </a:txBody>
                  <a:tcPr/>
                </a:tc>
                <a:tc>
                  <a:txBody>
                    <a:bodyPr/>
                    <a:lstStyle/>
                    <a:p>
                      <a:pPr algn="ctr"/>
                      <a:r>
                        <a:rPr lang="fr-FR" sz="1200"/>
                        <a:t>4</a:t>
                      </a:r>
                    </a:p>
                  </a:txBody>
                  <a:tcPr/>
                </a:tc>
                <a:extLst>
                  <a:ext uri="{0D108BD9-81ED-4DB2-BD59-A6C34878D82A}">
                    <a16:rowId xmlns:a16="http://schemas.microsoft.com/office/drawing/2014/main" val="589329282"/>
                  </a:ext>
                </a:extLst>
              </a:tr>
              <a:tr h="322504">
                <a:tc>
                  <a:txBody>
                    <a:bodyPr/>
                    <a:lstStyle/>
                    <a:p>
                      <a:r>
                        <a:rPr lang="fr-FR" sz="1200" b="1" i="0" u="none" strike="noStrike" kern="1200" err="1">
                          <a:solidFill>
                            <a:schemeClr val="dk1"/>
                          </a:solidFill>
                          <a:effectLst/>
                          <a:latin typeface="+mn-lt"/>
                          <a:ea typeface="+mn-ea"/>
                          <a:cs typeface="+mn-cs"/>
                        </a:rPr>
                        <a:t>Nebula</a:t>
                      </a:r>
                      <a:endParaRPr lang="fr-FR" sz="1200" b="1"/>
                    </a:p>
                  </a:txBody>
                  <a:tcPr/>
                </a:tc>
                <a:tc>
                  <a:txBody>
                    <a:bodyPr/>
                    <a:lstStyle/>
                    <a:p>
                      <a:pPr algn="ctr"/>
                      <a:r>
                        <a:rPr lang="fr-FR" sz="1200"/>
                        <a:t>5</a:t>
                      </a:r>
                    </a:p>
                  </a:txBody>
                  <a:tcPr/>
                </a:tc>
                <a:tc>
                  <a:txBody>
                    <a:bodyPr/>
                    <a:lstStyle/>
                    <a:p>
                      <a:pPr algn="ctr"/>
                      <a:r>
                        <a:rPr lang="fr-FR" sz="1200"/>
                        <a:t>3</a:t>
                      </a:r>
                    </a:p>
                  </a:txBody>
                  <a:tcPr/>
                </a:tc>
                <a:tc>
                  <a:txBody>
                    <a:bodyPr/>
                    <a:lstStyle/>
                    <a:p>
                      <a:pPr algn="ctr"/>
                      <a:r>
                        <a:rPr lang="fr-FR" sz="1200"/>
                        <a:t>3</a:t>
                      </a:r>
                    </a:p>
                  </a:txBody>
                  <a:tcPr/>
                </a:tc>
                <a:extLst>
                  <a:ext uri="{0D108BD9-81ED-4DB2-BD59-A6C34878D82A}">
                    <a16:rowId xmlns:a16="http://schemas.microsoft.com/office/drawing/2014/main" val="4084708652"/>
                  </a:ext>
                </a:extLst>
              </a:tr>
              <a:tr h="322504">
                <a:tc>
                  <a:txBody>
                    <a:bodyPr/>
                    <a:lstStyle/>
                    <a:p>
                      <a:r>
                        <a:rPr lang="fr-FR" sz="1200" b="1" i="0" u="none" strike="noStrike" kern="1200" err="1">
                          <a:solidFill>
                            <a:schemeClr val="dk1"/>
                          </a:solidFill>
                          <a:effectLst/>
                          <a:latin typeface="+mn-lt"/>
                          <a:ea typeface="+mn-ea"/>
                          <a:cs typeface="+mn-cs"/>
                        </a:rPr>
                        <a:t>Warriers</a:t>
                      </a:r>
                      <a:endParaRPr lang="fr-FR" sz="1200" b="1"/>
                    </a:p>
                  </a:txBody>
                  <a:tcPr/>
                </a:tc>
                <a:tc>
                  <a:txBody>
                    <a:bodyPr/>
                    <a:lstStyle/>
                    <a:p>
                      <a:pPr algn="ctr"/>
                      <a:r>
                        <a:rPr lang="fr-FR" sz="1200"/>
                        <a:t>5</a:t>
                      </a:r>
                    </a:p>
                  </a:txBody>
                  <a:tcPr/>
                </a:tc>
                <a:tc>
                  <a:txBody>
                    <a:bodyPr/>
                    <a:lstStyle/>
                    <a:p>
                      <a:pPr algn="ctr"/>
                      <a:r>
                        <a:rPr lang="fr-FR" sz="1200"/>
                        <a:t>3</a:t>
                      </a:r>
                    </a:p>
                  </a:txBody>
                  <a:tcPr/>
                </a:tc>
                <a:tc>
                  <a:txBody>
                    <a:bodyPr/>
                    <a:lstStyle/>
                    <a:p>
                      <a:pPr algn="ctr"/>
                      <a:r>
                        <a:rPr lang="fr-FR" sz="1200"/>
                        <a:t>3</a:t>
                      </a:r>
                    </a:p>
                  </a:txBody>
                  <a:tcPr/>
                </a:tc>
                <a:extLst>
                  <a:ext uri="{0D108BD9-81ED-4DB2-BD59-A6C34878D82A}">
                    <a16:rowId xmlns:a16="http://schemas.microsoft.com/office/drawing/2014/main" val="3867076910"/>
                  </a:ext>
                </a:extLst>
              </a:tr>
              <a:tr h="322504">
                <a:tc>
                  <a:txBody>
                    <a:bodyPr/>
                    <a:lstStyle/>
                    <a:p>
                      <a:r>
                        <a:rPr lang="fr-FR" sz="1200" b="1" i="0" u="none" strike="noStrike" kern="1200">
                          <a:solidFill>
                            <a:schemeClr val="dk1"/>
                          </a:solidFill>
                          <a:effectLst/>
                          <a:latin typeface="+mn-lt"/>
                          <a:ea typeface="+mn-ea"/>
                          <a:cs typeface="+mn-cs"/>
                        </a:rPr>
                        <a:t>A3MOS</a:t>
                      </a:r>
                      <a:endParaRPr lang="fr-FR" sz="1200" b="1"/>
                    </a:p>
                  </a:txBody>
                  <a:tcPr/>
                </a:tc>
                <a:tc>
                  <a:txBody>
                    <a:bodyPr/>
                    <a:lstStyle/>
                    <a:p>
                      <a:pPr algn="ctr"/>
                      <a:r>
                        <a:rPr lang="fr-FR" sz="1200"/>
                        <a:t>5</a:t>
                      </a:r>
                    </a:p>
                  </a:txBody>
                  <a:tcPr/>
                </a:tc>
                <a:tc>
                  <a:txBody>
                    <a:bodyPr/>
                    <a:lstStyle/>
                    <a:p>
                      <a:pPr algn="ctr"/>
                      <a:r>
                        <a:rPr lang="fr-FR" sz="1200"/>
                        <a:t>5</a:t>
                      </a:r>
                    </a:p>
                  </a:txBody>
                  <a:tcPr/>
                </a:tc>
                <a:tc>
                  <a:txBody>
                    <a:bodyPr/>
                    <a:lstStyle/>
                    <a:p>
                      <a:pPr algn="ctr"/>
                      <a:r>
                        <a:rPr lang="fr-FR" sz="1200"/>
                        <a:t>5</a:t>
                      </a:r>
                    </a:p>
                  </a:txBody>
                  <a:tcPr/>
                </a:tc>
                <a:extLst>
                  <a:ext uri="{0D108BD9-81ED-4DB2-BD59-A6C34878D82A}">
                    <a16:rowId xmlns:a16="http://schemas.microsoft.com/office/drawing/2014/main" val="3237822950"/>
                  </a:ext>
                </a:extLst>
              </a:tr>
            </a:tbl>
          </a:graphicData>
        </a:graphic>
      </p:graphicFrame>
      <p:graphicFrame>
        <p:nvGraphicFramePr>
          <p:cNvPr id="4" name="Graphique 3">
            <a:extLst>
              <a:ext uri="{FF2B5EF4-FFF2-40B4-BE49-F238E27FC236}">
                <a16:creationId xmlns:a16="http://schemas.microsoft.com/office/drawing/2014/main" id="{58E85052-9A9C-A39F-8D4C-968F40D23301}"/>
              </a:ext>
            </a:extLst>
          </p:cNvPr>
          <p:cNvGraphicFramePr/>
          <p:nvPr>
            <p:extLst>
              <p:ext uri="{D42A27DB-BD31-4B8C-83A1-F6EECF244321}">
                <p14:modId xmlns:p14="http://schemas.microsoft.com/office/powerpoint/2010/main" val="1365715475"/>
              </p:ext>
            </p:extLst>
          </p:nvPr>
        </p:nvGraphicFramePr>
        <p:xfrm>
          <a:off x="6311813" y="1496655"/>
          <a:ext cx="5433460" cy="38646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714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effectLst>
            <a:softEdge rad="12700"/>
          </a:effectLst>
        </p:spPr>
        <p:txBody>
          <a:bodyPr>
            <a:normAutofit/>
          </a:bodyPr>
          <a:lstStyle/>
          <a:p>
            <a:r>
              <a:rPr lang="en-US" sz="6600"/>
              <a:t>THANK YOU! </a:t>
            </a: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5" name="Content Placeholder 4">
            <a:extLst>
              <a:ext uri="{FF2B5EF4-FFF2-40B4-BE49-F238E27FC236}">
                <a16:creationId xmlns:a16="http://schemas.microsoft.com/office/drawing/2014/main" id="{38DA5ECA-2D0A-BAB3-B602-ACD384D357BE}"/>
              </a:ext>
            </a:extLst>
          </p:cNvPr>
          <p:cNvSpPr>
            <a:spLocks noGrp="1"/>
          </p:cNvSpPr>
          <p:nvPr>
            <p:ph idx="1"/>
          </p:nvPr>
        </p:nvSpPr>
        <p:spPr/>
        <p:txBody>
          <a:bodyPr>
            <a:normAutofit/>
          </a:bodyPr>
          <a:lstStyle/>
          <a:p>
            <a:pPr marL="0" indent="0">
              <a:buNone/>
            </a:pPr>
            <a:endParaRPr lang="en-US" sz="3600"/>
          </a:p>
        </p:txBody>
      </p:sp>
    </p:spTree>
    <p:extLst>
      <p:ext uri="{BB962C8B-B14F-4D97-AF65-F5344CB8AC3E}">
        <p14:creationId xmlns:p14="http://schemas.microsoft.com/office/powerpoint/2010/main" val="274993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Mobile device with apps">
            <a:extLst>
              <a:ext uri="{FF2B5EF4-FFF2-40B4-BE49-F238E27FC236}">
                <a16:creationId xmlns:a16="http://schemas.microsoft.com/office/drawing/2014/main" id="{922939CF-EDDF-835C-4B7D-DFB4EC94E7A6}"/>
              </a:ext>
            </a:extLst>
          </p:cNvPr>
          <p:cNvPicPr>
            <a:picLocks noChangeAspect="1"/>
          </p:cNvPicPr>
          <p:nvPr/>
        </p:nvPicPr>
        <p:blipFill rotWithShape="1">
          <a:blip r:embed="rId2"/>
          <a:srcRect l="38083"/>
          <a:stretch/>
        </p:blipFill>
        <p:spPr>
          <a:xfrm>
            <a:off x="3343" y="10"/>
            <a:ext cx="7548923" cy="5938937"/>
          </a:xfrm>
          <a:prstGeom prst="rect">
            <a:avLst/>
          </a:prstGeom>
        </p:spPr>
      </p:pic>
      <p:sp>
        <p:nvSpPr>
          <p:cNvPr id="75" name="Rectangle 74">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31E3A-3DBA-DD53-63A3-D128EB992A0D}"/>
              </a:ext>
            </a:extLst>
          </p:cNvPr>
          <p:cNvSpPr>
            <a:spLocks noGrp="1"/>
          </p:cNvSpPr>
          <p:nvPr>
            <p:ph type="title"/>
          </p:nvPr>
        </p:nvSpPr>
        <p:spPr>
          <a:xfrm>
            <a:off x="855023" y="-168511"/>
            <a:ext cx="7137070" cy="1609344"/>
          </a:xfrm>
          <a:ln>
            <a:noFill/>
          </a:ln>
        </p:spPr>
        <p:txBody>
          <a:bodyPr>
            <a:normAutofit/>
          </a:bodyPr>
          <a:lstStyle/>
          <a:p>
            <a:r>
              <a:rPr lang="en-US">
                <a:solidFill>
                  <a:schemeClr val="accent1">
                    <a:lumMod val="40000"/>
                    <a:lumOff val="60000"/>
                  </a:schemeClr>
                </a:solidFill>
              </a:rPr>
              <a:t>Problem Statement</a:t>
            </a:r>
          </a:p>
        </p:txBody>
      </p:sp>
      <p:sp>
        <p:nvSpPr>
          <p:cNvPr id="55" name="Content Placeholder 7">
            <a:extLst>
              <a:ext uri="{FF2B5EF4-FFF2-40B4-BE49-F238E27FC236}">
                <a16:creationId xmlns:a16="http://schemas.microsoft.com/office/drawing/2014/main" id="{C4BCB00B-AC74-6E10-8E00-F6A52FB58256}"/>
              </a:ext>
            </a:extLst>
          </p:cNvPr>
          <p:cNvSpPr>
            <a:spLocks noGrp="1"/>
          </p:cNvSpPr>
          <p:nvPr>
            <p:ph idx="1"/>
          </p:nvPr>
        </p:nvSpPr>
        <p:spPr>
          <a:xfrm>
            <a:off x="7614144" y="372032"/>
            <a:ext cx="4059300" cy="4876861"/>
          </a:xfrm>
        </p:spPr>
        <p:txBody>
          <a:bodyPr>
            <a:noAutofit/>
          </a:bodyPr>
          <a:lstStyle/>
          <a:p>
            <a:r>
              <a:rPr lang="en-US" sz="2200">
                <a:effectLst/>
                <a:ea typeface="Yu Mincho" panose="02020400000000000000" pitchFamily="18" charset="-128"/>
                <a:cs typeface="Calibri" panose="020F0502020204030204" pitchFamily="34" charset="0"/>
              </a:rPr>
              <a:t>The project entails developing a dynamic simulation that replicates a real-world scenario where a client solicits proposals from various companies thos</a:t>
            </a:r>
            <a:r>
              <a:rPr lang="en-US" sz="2200">
                <a:ea typeface="Yu Mincho" panose="02020400000000000000" pitchFamily="18" charset="-128"/>
                <a:cs typeface="Calibri" panose="020F0502020204030204" pitchFamily="34" charset="0"/>
              </a:rPr>
              <a:t>e aim to create tools for data analysis.</a:t>
            </a:r>
            <a:endParaRPr lang="en-US" sz="2200">
              <a:effectLst/>
              <a:cs typeface="Calibri" panose="020F0502020204030204" pitchFamily="34" charset="0"/>
            </a:endParaRPr>
          </a:p>
          <a:p>
            <a:r>
              <a:rPr lang="en-US" sz="2200">
                <a:effectLst/>
                <a:ea typeface="Yu Mincho" panose="02020400000000000000" pitchFamily="18" charset="-128"/>
                <a:cs typeface="Calibri" panose="020F0502020204030204" pitchFamily="34" charset="0"/>
              </a:rPr>
              <a:t>The classification tasks involve assigning appropriate categories to both </a:t>
            </a:r>
            <a:r>
              <a:rPr lang="en-US" sz="2200">
                <a:ea typeface="Yu Mincho" panose="02020400000000000000" pitchFamily="18" charset="-128"/>
                <a:cs typeface="Calibri" panose="020F0502020204030204" pitchFamily="34" charset="0"/>
              </a:rPr>
              <a:t>single and multi-nominal feature set</a:t>
            </a:r>
            <a:r>
              <a:rPr lang="en-US" sz="2200">
                <a:effectLst/>
                <a:ea typeface="Yu Mincho" panose="02020400000000000000" pitchFamily="18" charset="-128"/>
                <a:cs typeface="Calibri" panose="020F0502020204030204" pitchFamily="34" charset="0"/>
              </a:rPr>
              <a:t>.</a:t>
            </a:r>
            <a:endParaRPr lang="en-US" sz="2200">
              <a:cs typeface="Calibri" panose="020F0502020204030204" pitchFamily="34" charset="0"/>
            </a:endParaRPr>
          </a:p>
        </p:txBody>
      </p:sp>
      <p:grpSp>
        <p:nvGrpSpPr>
          <p:cNvPr id="76" name="Group 75">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66" name="Oval 65">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77" name="Oval 76">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5657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90142" y="4709117"/>
            <a:ext cx="301858" cy="1463083"/>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4" name="Group 4"/>
          <p:cNvGrpSpPr/>
          <p:nvPr/>
        </p:nvGrpSpPr>
        <p:grpSpPr>
          <a:xfrm>
            <a:off x="0" y="-127000"/>
            <a:ext cx="12242800" cy="3082290"/>
            <a:chOff x="0" y="0"/>
            <a:chExt cx="24384000" cy="6858000"/>
          </a:xfrm>
        </p:grpSpPr>
        <p:pic>
          <p:nvPicPr>
            <p:cNvPr id="5" name="Picture 5"/>
            <p:cNvPicPr>
              <a:picLocks noChangeAspect="1"/>
            </p:cNvPicPr>
            <p:nvPr/>
          </p:nvPicPr>
          <p:blipFill>
            <a:blip r:embed="rId2"/>
            <a:srcRect t="27318" b="27318"/>
            <a:stretch>
              <a:fillRect/>
            </a:stretch>
          </p:blipFill>
          <p:spPr>
            <a:xfrm>
              <a:off x="0" y="0"/>
              <a:ext cx="24384000" cy="6858000"/>
            </a:xfrm>
            <a:prstGeom prst="rect">
              <a:avLst/>
            </a:prstGeom>
          </p:spPr>
        </p:pic>
      </p:grpSp>
      <p:grpSp>
        <p:nvGrpSpPr>
          <p:cNvPr id="6" name="Group 6"/>
          <p:cNvGrpSpPr/>
          <p:nvPr/>
        </p:nvGrpSpPr>
        <p:grpSpPr>
          <a:xfrm>
            <a:off x="563221" y="2467411"/>
            <a:ext cx="3334465" cy="1107112"/>
            <a:chOff x="-75703" y="2215343"/>
            <a:chExt cx="1913890" cy="1913890"/>
          </a:xfrm>
        </p:grpSpPr>
        <p:sp>
          <p:nvSpPr>
            <p:cNvPr id="7" name="Freeform 7"/>
            <p:cNvSpPr/>
            <p:nvPr/>
          </p:nvSpPr>
          <p:spPr>
            <a:xfrm>
              <a:off x="-75703" y="2215343"/>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8" name="Group 8"/>
          <p:cNvGrpSpPr/>
          <p:nvPr/>
        </p:nvGrpSpPr>
        <p:grpSpPr>
          <a:xfrm>
            <a:off x="674097" y="2568531"/>
            <a:ext cx="3112713" cy="94742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6A429"/>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sp>
        <p:nvSpPr>
          <p:cNvPr id="10" name="TextBox 10"/>
          <p:cNvSpPr txBox="1"/>
          <p:nvPr/>
        </p:nvSpPr>
        <p:spPr>
          <a:xfrm>
            <a:off x="853864" y="2772641"/>
            <a:ext cx="2742466" cy="40246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3266"/>
              </a:lnSpc>
              <a:spcBef>
                <a:spcPct val="0"/>
              </a:spcBef>
            </a:pPr>
            <a:r>
              <a:rPr lang="en-US" sz="2667">
                <a:solidFill>
                  <a:srgbClr val="FFFFFF"/>
                </a:solidFill>
                <a:latin typeface="Open Sans Bold"/>
              </a:rPr>
              <a:t>B_CLASSIFIER</a:t>
            </a:r>
          </a:p>
        </p:txBody>
      </p:sp>
      <p:grpSp>
        <p:nvGrpSpPr>
          <p:cNvPr id="11" name="Group 11"/>
          <p:cNvGrpSpPr/>
          <p:nvPr/>
        </p:nvGrpSpPr>
        <p:grpSpPr>
          <a:xfrm>
            <a:off x="5050818" y="2467411"/>
            <a:ext cx="2997200" cy="1074420"/>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13" name="Group 13"/>
          <p:cNvGrpSpPr/>
          <p:nvPr/>
        </p:nvGrpSpPr>
        <p:grpSpPr>
          <a:xfrm>
            <a:off x="5178186" y="2558612"/>
            <a:ext cx="2742465" cy="947420"/>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0252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sp>
        <p:nvSpPr>
          <p:cNvPr id="15" name="TextBox 15"/>
          <p:cNvSpPr txBox="1"/>
          <p:nvPr/>
        </p:nvSpPr>
        <p:spPr>
          <a:xfrm>
            <a:off x="5241870" y="2772642"/>
            <a:ext cx="2742465" cy="40246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3266"/>
              </a:lnSpc>
              <a:spcBef>
                <a:spcPct val="0"/>
              </a:spcBef>
            </a:pPr>
            <a:r>
              <a:rPr lang="en-US" sz="2667">
                <a:solidFill>
                  <a:srgbClr val="FFFFFF"/>
                </a:solidFill>
                <a:latin typeface="Open Sans Bold"/>
              </a:rPr>
              <a:t>C</a:t>
            </a:r>
            <a:r>
              <a:rPr lang="en-US" sz="2333">
                <a:solidFill>
                  <a:srgbClr val="FFFFFF"/>
                </a:solidFill>
                <a:latin typeface="Open Sans Bold"/>
              </a:rPr>
              <a:t>_</a:t>
            </a:r>
            <a:r>
              <a:rPr lang="en-US" sz="2667">
                <a:solidFill>
                  <a:srgbClr val="FFFFFF"/>
                </a:solidFill>
                <a:latin typeface="Open Sans Bold"/>
              </a:rPr>
              <a:t>CLASSIFIER</a:t>
            </a:r>
            <a:endParaRPr lang="en-US" sz="2333">
              <a:solidFill>
                <a:srgbClr val="FFFFFF"/>
              </a:solidFill>
              <a:latin typeface="Open Sans Bold"/>
            </a:endParaRPr>
          </a:p>
        </p:txBody>
      </p:sp>
      <p:grpSp>
        <p:nvGrpSpPr>
          <p:cNvPr id="16" name="Group 16"/>
          <p:cNvGrpSpPr/>
          <p:nvPr/>
        </p:nvGrpSpPr>
        <p:grpSpPr>
          <a:xfrm>
            <a:off x="8804844" y="2479761"/>
            <a:ext cx="2929957" cy="1105122"/>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18" name="Group 18"/>
          <p:cNvGrpSpPr/>
          <p:nvPr/>
        </p:nvGrpSpPr>
        <p:grpSpPr>
          <a:xfrm>
            <a:off x="8939777" y="2594446"/>
            <a:ext cx="2689003" cy="947420"/>
            <a:chOff x="35153" y="1461223"/>
            <a:chExt cx="1913890" cy="1913890"/>
          </a:xfrm>
        </p:grpSpPr>
        <p:sp>
          <p:nvSpPr>
            <p:cNvPr id="19" name="Freeform 19"/>
            <p:cNvSpPr/>
            <p:nvPr/>
          </p:nvSpPr>
          <p:spPr>
            <a:xfrm>
              <a:off x="35153" y="1461223"/>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6A429"/>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sp>
        <p:nvSpPr>
          <p:cNvPr id="20" name="TextBox 20"/>
          <p:cNvSpPr txBox="1"/>
          <p:nvPr/>
        </p:nvSpPr>
        <p:spPr>
          <a:xfrm>
            <a:off x="8963595" y="2803391"/>
            <a:ext cx="2679699" cy="40246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3266"/>
              </a:lnSpc>
              <a:spcBef>
                <a:spcPct val="0"/>
              </a:spcBef>
            </a:pPr>
            <a:r>
              <a:rPr lang="en-US" sz="2667">
                <a:solidFill>
                  <a:srgbClr val="FFFFFF"/>
                </a:solidFill>
                <a:latin typeface="Open Sans Bold"/>
              </a:rPr>
              <a:t>O_CLASSIFIER</a:t>
            </a:r>
          </a:p>
        </p:txBody>
      </p:sp>
      <p:sp>
        <p:nvSpPr>
          <p:cNvPr id="21" name="TextBox 21"/>
          <p:cNvSpPr txBox="1"/>
          <p:nvPr/>
        </p:nvSpPr>
        <p:spPr>
          <a:xfrm>
            <a:off x="652960" y="4098635"/>
            <a:ext cx="2943370" cy="6155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lvl="1" algn="ctr">
              <a:spcBef>
                <a:spcPct val="0"/>
              </a:spcBef>
            </a:pPr>
            <a:r>
              <a:rPr lang="en-US" sz="1333" b="0" i="0">
                <a:solidFill>
                  <a:srgbClr val="374151"/>
                </a:solidFill>
                <a:effectLst/>
                <a:latin typeface="Söhne"/>
              </a:rPr>
              <a:t>takes a single</a:t>
            </a:r>
          </a:p>
          <a:p>
            <a:pPr lvl="1" algn="ctr">
              <a:spcBef>
                <a:spcPct val="0"/>
              </a:spcBef>
            </a:pPr>
            <a:r>
              <a:rPr lang="en-US" sz="1333" b="0" i="0">
                <a:solidFill>
                  <a:srgbClr val="374151"/>
                </a:solidFill>
                <a:effectLst/>
                <a:latin typeface="Söhne"/>
              </a:rPr>
              <a:t> numeric input value and returns a class type, either 'bn' or '</a:t>
            </a:r>
            <a:r>
              <a:rPr lang="en-US" sz="1333" b="0" i="0" err="1">
                <a:solidFill>
                  <a:srgbClr val="374151"/>
                </a:solidFill>
                <a:effectLst/>
                <a:latin typeface="Söhne"/>
              </a:rPr>
              <a:t>bo</a:t>
            </a:r>
            <a:r>
              <a:rPr lang="en-US" sz="1333" b="0" i="0">
                <a:solidFill>
                  <a:srgbClr val="374151"/>
                </a:solidFill>
                <a:effectLst/>
                <a:latin typeface="Söhne"/>
              </a:rPr>
              <a:t>'. </a:t>
            </a:r>
            <a:endParaRPr lang="en-US" sz="1333">
              <a:solidFill>
                <a:srgbClr val="171616"/>
              </a:solidFill>
              <a:latin typeface="Open Sans"/>
            </a:endParaRPr>
          </a:p>
        </p:txBody>
      </p:sp>
      <p:sp>
        <p:nvSpPr>
          <p:cNvPr id="23" name="TextBox 23"/>
          <p:cNvSpPr txBox="1"/>
          <p:nvPr/>
        </p:nvSpPr>
        <p:spPr>
          <a:xfrm>
            <a:off x="4577143" y="4098635"/>
            <a:ext cx="3695399" cy="102592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spcBef>
                <a:spcPct val="0"/>
              </a:spcBef>
            </a:pPr>
            <a:r>
              <a:rPr lang="en-US" sz="1333" b="0" i="0">
                <a:solidFill>
                  <a:srgbClr val="374151"/>
                </a:solidFill>
                <a:effectLst/>
                <a:latin typeface="Söhne"/>
              </a:rPr>
              <a:t>receives a vector of numeric values as input and returns a vector of strings with the same size/length. Each element in the output vector represents the class type ('</a:t>
            </a:r>
            <a:r>
              <a:rPr lang="en-US" sz="1333" b="0" i="0" err="1">
                <a:solidFill>
                  <a:srgbClr val="374151"/>
                </a:solidFill>
                <a:effectLst/>
                <a:latin typeface="Söhne"/>
              </a:rPr>
              <a:t>cb</a:t>
            </a:r>
            <a:r>
              <a:rPr lang="en-US" sz="1333" b="0" i="0">
                <a:solidFill>
                  <a:srgbClr val="374151"/>
                </a:solidFill>
                <a:effectLst/>
                <a:latin typeface="Söhne"/>
              </a:rPr>
              <a:t>' or '</a:t>
            </a:r>
            <a:r>
              <a:rPr lang="en-US" sz="1333" b="0" i="0" err="1">
                <a:solidFill>
                  <a:srgbClr val="374151"/>
                </a:solidFill>
                <a:effectLst/>
                <a:latin typeface="Söhne"/>
              </a:rPr>
              <a:t>cw</a:t>
            </a:r>
            <a:r>
              <a:rPr lang="en-US" sz="1333" b="0" i="0">
                <a:solidFill>
                  <a:srgbClr val="374151"/>
                </a:solidFill>
                <a:effectLst/>
                <a:latin typeface="Söhne"/>
              </a:rPr>
              <a:t>') corresponding to the value in the input vector. </a:t>
            </a:r>
            <a:endParaRPr lang="en-US" sz="1333">
              <a:solidFill>
                <a:srgbClr val="171616"/>
              </a:solidFill>
              <a:latin typeface="Open Sans"/>
            </a:endParaRPr>
          </a:p>
        </p:txBody>
      </p:sp>
      <p:sp>
        <p:nvSpPr>
          <p:cNvPr id="25" name="TextBox 25"/>
          <p:cNvSpPr txBox="1"/>
          <p:nvPr/>
        </p:nvSpPr>
        <p:spPr>
          <a:xfrm>
            <a:off x="8892547" y="4098635"/>
            <a:ext cx="2742466" cy="134652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93"/>
              </a:lnSpc>
              <a:spcBef>
                <a:spcPct val="0"/>
              </a:spcBef>
            </a:pPr>
            <a:r>
              <a:rPr lang="en-US" sz="1333" b="0" i="0">
                <a:solidFill>
                  <a:srgbClr val="374151"/>
                </a:solidFill>
                <a:effectLst/>
                <a:latin typeface="Söhne"/>
              </a:rPr>
              <a:t>accepts a vector of numeric values as input, where the vector has a size/length of eight. It returns a single string value representing the class type of the input vector. Possible output values include 'o0', 'o1', 'o2', 'o3', 'o4', 'o5', 'o6', 'o7', 'o8', or 'o9'. </a:t>
            </a:r>
            <a:endParaRPr lang="en-US" sz="1333">
              <a:solidFill>
                <a:srgbClr val="171616"/>
              </a:solidFill>
              <a:latin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834697" y="384619"/>
            <a:ext cx="10522606" cy="1609344"/>
          </a:xfrm>
        </p:spPr>
        <p:txBody>
          <a:bodyPr/>
          <a:lstStyle/>
          <a:p>
            <a:r>
              <a:rPr lang="en-US" dirty="0">
                <a:solidFill>
                  <a:schemeClr val="accent1">
                    <a:lumMod val="40000"/>
                    <a:lumOff val="60000"/>
                  </a:schemeClr>
                </a:solidFill>
              </a:rPr>
              <a:t>          </a:t>
            </a:r>
            <a:r>
              <a:rPr lang="en-US" dirty="0">
                <a:solidFill>
                  <a:schemeClr val="tx1"/>
                </a:solidFill>
              </a:rPr>
              <a:t>Algorithm Selection</a:t>
            </a:r>
          </a:p>
        </p:txBody>
      </p:sp>
      <p:sp>
        <p:nvSpPr>
          <p:cNvPr id="12" name="Content Placeholder 11">
            <a:extLst>
              <a:ext uri="{FF2B5EF4-FFF2-40B4-BE49-F238E27FC236}">
                <a16:creationId xmlns:a16="http://schemas.microsoft.com/office/drawing/2014/main" id="{0CD30B5E-032C-C4D3-C98E-07D599920C9E}"/>
              </a:ext>
            </a:extLst>
          </p:cNvPr>
          <p:cNvSpPr>
            <a:spLocks noGrp="1"/>
          </p:cNvSpPr>
          <p:nvPr>
            <p:ph idx="1"/>
          </p:nvPr>
        </p:nvSpPr>
        <p:spPr>
          <a:xfrm>
            <a:off x="728662" y="2769923"/>
            <a:ext cx="4229100" cy="2289174"/>
          </a:xfrm>
        </p:spPr>
        <p:txBody>
          <a:bodyPr>
            <a:normAutofit/>
          </a:bodyPr>
          <a:lstStyle/>
          <a:p>
            <a:pPr marL="0" indent="0">
              <a:buNone/>
            </a:pPr>
            <a:endParaRPr lang="en-US"/>
          </a:p>
          <a:p>
            <a:r>
              <a:rPr lang="en-US" sz="2600">
                <a:latin typeface="+mj-lt"/>
                <a:ea typeface="+mj-ea"/>
                <a:cs typeface="+mj-cs"/>
              </a:rPr>
              <a:t>Category Selection </a:t>
            </a:r>
          </a:p>
          <a:p>
            <a:r>
              <a:rPr lang="en-US" sz="2600">
                <a:latin typeface="+mj-lt"/>
                <a:ea typeface="+mj-ea"/>
                <a:cs typeface="+mj-cs"/>
              </a:rPr>
              <a:t>Features are continuous variables</a:t>
            </a:r>
          </a:p>
          <a:p>
            <a:pPr marL="0" indent="0">
              <a:buNone/>
            </a:pPr>
            <a:endParaRPr lang="en-US"/>
          </a:p>
          <a:p>
            <a:endParaRPr lang="en-US"/>
          </a:p>
        </p:txBody>
      </p:sp>
      <p:graphicFrame>
        <p:nvGraphicFramePr>
          <p:cNvPr id="16" name="Diagram 15">
            <a:extLst>
              <a:ext uri="{FF2B5EF4-FFF2-40B4-BE49-F238E27FC236}">
                <a16:creationId xmlns:a16="http://schemas.microsoft.com/office/drawing/2014/main" id="{23776173-51C7-0396-2918-DB883C2A1D8A}"/>
              </a:ext>
            </a:extLst>
          </p:cNvPr>
          <p:cNvGraphicFramePr/>
          <p:nvPr>
            <p:extLst>
              <p:ext uri="{D42A27DB-BD31-4B8C-83A1-F6EECF244321}">
                <p14:modId xmlns:p14="http://schemas.microsoft.com/office/powerpoint/2010/main" val="957290260"/>
              </p:ext>
            </p:extLst>
          </p:nvPr>
        </p:nvGraphicFramePr>
        <p:xfrm>
          <a:off x="4957762" y="1690688"/>
          <a:ext cx="6743699"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Tree>
    <p:extLst>
      <p:ext uri="{BB962C8B-B14F-4D97-AF65-F5344CB8AC3E}">
        <p14:creationId xmlns:p14="http://schemas.microsoft.com/office/powerpoint/2010/main" val="50839275"/>
      </p:ext>
    </p:ext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graphicEl>
                                              <a:dgm id="{9E6C24F1-88ED-C440-8794-3293A324F919}"/>
                                            </p:graphicEl>
                                          </p:spTgt>
                                        </p:tgtEl>
                                        <p:attrNameLst>
                                          <p:attrName>style.visibility</p:attrName>
                                        </p:attrNameLst>
                                      </p:cBhvr>
                                      <p:to>
                                        <p:strVal val="visible"/>
                                      </p:to>
                                    </p:set>
                                    <p:animEffect transition="in" filter="fade">
                                      <p:cBhvr>
                                        <p:cTn id="7" dur="500"/>
                                        <p:tgtEl>
                                          <p:spTgt spid="16">
                                            <p:graphicEl>
                                              <a:dgm id="{9E6C24F1-88ED-C440-8794-3293A324F9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graphicEl>
                                              <a:dgm id="{A11EAC0C-F745-B145-91F1-DD316D1011A7}"/>
                                            </p:graphicEl>
                                          </p:spTgt>
                                        </p:tgtEl>
                                        <p:attrNameLst>
                                          <p:attrName>style.visibility</p:attrName>
                                        </p:attrNameLst>
                                      </p:cBhvr>
                                      <p:to>
                                        <p:strVal val="visible"/>
                                      </p:to>
                                    </p:set>
                                    <p:animEffect transition="in" filter="fade">
                                      <p:cBhvr>
                                        <p:cTn id="10" dur="500"/>
                                        <p:tgtEl>
                                          <p:spTgt spid="16">
                                            <p:graphicEl>
                                              <a:dgm id="{A11EAC0C-F745-B145-91F1-DD316D1011A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graphicEl>
                                              <a:dgm id="{BA9163FB-A3C9-5E43-89F1-9AC7DF9E0CD1}"/>
                                            </p:graphicEl>
                                          </p:spTgt>
                                        </p:tgtEl>
                                        <p:attrNameLst>
                                          <p:attrName>style.visibility</p:attrName>
                                        </p:attrNameLst>
                                      </p:cBhvr>
                                      <p:to>
                                        <p:strVal val="visible"/>
                                      </p:to>
                                    </p:set>
                                    <p:animEffect transition="in" filter="fade">
                                      <p:cBhvr>
                                        <p:cTn id="13" dur="500"/>
                                        <p:tgtEl>
                                          <p:spTgt spid="16">
                                            <p:graphicEl>
                                              <a:dgm id="{BA9163FB-A3C9-5E43-89F1-9AC7DF9E0CD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graphicEl>
                                              <a:dgm id="{C109B3E3-2EE2-D44C-ACA6-C18E4BB1CA98}"/>
                                            </p:graphicEl>
                                          </p:spTgt>
                                        </p:tgtEl>
                                        <p:attrNameLst>
                                          <p:attrName>style.visibility</p:attrName>
                                        </p:attrNameLst>
                                      </p:cBhvr>
                                      <p:to>
                                        <p:strVal val="visible"/>
                                      </p:to>
                                    </p:set>
                                    <p:animEffect transition="in" filter="fade">
                                      <p:cBhvr>
                                        <p:cTn id="18" dur="500"/>
                                        <p:tgtEl>
                                          <p:spTgt spid="16">
                                            <p:graphicEl>
                                              <a:dgm id="{C109B3E3-2EE2-D44C-ACA6-C18E4BB1CA9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graphicEl>
                                              <a:dgm id="{E890A55E-7526-C84E-932D-5A7C5DEF3C65}"/>
                                            </p:graphicEl>
                                          </p:spTgt>
                                        </p:tgtEl>
                                        <p:attrNameLst>
                                          <p:attrName>style.visibility</p:attrName>
                                        </p:attrNameLst>
                                      </p:cBhvr>
                                      <p:to>
                                        <p:strVal val="visible"/>
                                      </p:to>
                                    </p:set>
                                    <p:animEffect transition="in" filter="fade">
                                      <p:cBhvr>
                                        <p:cTn id="21" dur="500"/>
                                        <p:tgtEl>
                                          <p:spTgt spid="16">
                                            <p:graphicEl>
                                              <a:dgm id="{E890A55E-7526-C84E-932D-5A7C5DEF3C65}"/>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graphicEl>
                                              <a:dgm id="{85004236-AB7B-C942-A8D1-A58824B5A186}"/>
                                            </p:graphicEl>
                                          </p:spTgt>
                                        </p:tgtEl>
                                        <p:attrNameLst>
                                          <p:attrName>style.visibility</p:attrName>
                                        </p:attrNameLst>
                                      </p:cBhvr>
                                      <p:to>
                                        <p:strVal val="visible"/>
                                      </p:to>
                                    </p:set>
                                    <p:animEffect transition="in" filter="fade">
                                      <p:cBhvr>
                                        <p:cTn id="26" dur="500"/>
                                        <p:tgtEl>
                                          <p:spTgt spid="16">
                                            <p:graphicEl>
                                              <a:dgm id="{85004236-AB7B-C942-A8D1-A58824B5A186}"/>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graphicEl>
                                              <a:dgm id="{5B984312-D24F-AA4D-AB0A-E828843789C2}"/>
                                            </p:graphicEl>
                                          </p:spTgt>
                                        </p:tgtEl>
                                        <p:attrNameLst>
                                          <p:attrName>style.visibility</p:attrName>
                                        </p:attrNameLst>
                                      </p:cBhvr>
                                      <p:to>
                                        <p:strVal val="visible"/>
                                      </p:to>
                                    </p:set>
                                    <p:animEffect transition="in" filter="fade">
                                      <p:cBhvr>
                                        <p:cTn id="29" dur="500"/>
                                        <p:tgtEl>
                                          <p:spTgt spid="16">
                                            <p:graphicEl>
                                              <a:dgm id="{5B984312-D24F-AA4D-AB0A-E828843789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6637-3E2D-E21C-7F2E-C3351C19F536}"/>
              </a:ext>
            </a:extLst>
          </p:cNvPr>
          <p:cNvSpPr>
            <a:spLocks noGrp="1"/>
          </p:cNvSpPr>
          <p:nvPr>
            <p:ph type="title"/>
          </p:nvPr>
        </p:nvSpPr>
        <p:spPr/>
        <p:txBody>
          <a:bodyPr/>
          <a:lstStyle/>
          <a:p>
            <a:r>
              <a:rPr lang="en-US"/>
              <a:t>Feature Analysis</a:t>
            </a:r>
          </a:p>
        </p:txBody>
      </p:sp>
      <p:graphicFrame>
        <p:nvGraphicFramePr>
          <p:cNvPr id="4" name="Content Placeholder 3">
            <a:extLst>
              <a:ext uri="{FF2B5EF4-FFF2-40B4-BE49-F238E27FC236}">
                <a16:creationId xmlns:a16="http://schemas.microsoft.com/office/drawing/2014/main" id="{8D827600-EA9E-94E4-EDC2-8D4F8F9B5A25}"/>
              </a:ext>
            </a:extLst>
          </p:cNvPr>
          <p:cNvGraphicFramePr>
            <a:graphicFrameLocks noGrp="1"/>
          </p:cNvGraphicFramePr>
          <p:nvPr>
            <p:ph idx="1"/>
            <p:extLst>
              <p:ext uri="{D42A27DB-BD31-4B8C-83A1-F6EECF244321}">
                <p14:modId xmlns:p14="http://schemas.microsoft.com/office/powerpoint/2010/main" val="1483694218"/>
              </p:ext>
            </p:extLst>
          </p:nvPr>
        </p:nvGraphicFramePr>
        <p:xfrm>
          <a:off x="840165" y="1878995"/>
          <a:ext cx="10058273" cy="3650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rame 5">
            <a:hlinkClick r:id="rId8"/>
            <a:extLst>
              <a:ext uri="{FF2B5EF4-FFF2-40B4-BE49-F238E27FC236}">
                <a16:creationId xmlns:a16="http://schemas.microsoft.com/office/drawing/2014/main" id="{C42DA436-F1AB-61BD-6FA3-8B01C0A89CB8}"/>
              </a:ext>
            </a:extLst>
          </p:cNvPr>
          <p:cNvSpPr/>
          <p:nvPr/>
        </p:nvSpPr>
        <p:spPr>
          <a:xfrm>
            <a:off x="838200" y="1690688"/>
            <a:ext cx="3355848" cy="4206240"/>
          </a:xfrm>
          <a:prstGeom prst="fram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519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03DAC94-0C84-A041-B80A-07C3192B2BFA}"/>
                                            </p:graphicEl>
                                          </p:spTgt>
                                        </p:tgtEl>
                                        <p:attrNameLst>
                                          <p:attrName>style.visibility</p:attrName>
                                        </p:attrNameLst>
                                      </p:cBhvr>
                                      <p:to>
                                        <p:strVal val="visible"/>
                                      </p:to>
                                    </p:set>
                                    <p:animEffect transition="in" filter="fade">
                                      <p:cBhvr>
                                        <p:cTn id="7" dur="500"/>
                                        <p:tgtEl>
                                          <p:spTgt spid="4">
                                            <p:graphicEl>
                                              <a:dgm id="{B03DAC94-0C84-A041-B80A-07C3192B2BF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9DFCD71-9684-2E4D-A41A-80A3A9885731}"/>
                                            </p:graphicEl>
                                          </p:spTgt>
                                        </p:tgtEl>
                                        <p:attrNameLst>
                                          <p:attrName>style.visibility</p:attrName>
                                        </p:attrNameLst>
                                      </p:cBhvr>
                                      <p:to>
                                        <p:strVal val="visible"/>
                                      </p:to>
                                    </p:set>
                                    <p:animEffect transition="in" filter="fade">
                                      <p:cBhvr>
                                        <p:cTn id="12" dur="500"/>
                                        <p:tgtEl>
                                          <p:spTgt spid="4">
                                            <p:graphicEl>
                                              <a:dgm id="{19DFCD71-9684-2E4D-A41A-80A3A988573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C343F9CD-F14B-F64B-BBEF-E14150D252F4}"/>
                                            </p:graphicEl>
                                          </p:spTgt>
                                        </p:tgtEl>
                                        <p:attrNameLst>
                                          <p:attrName>style.visibility</p:attrName>
                                        </p:attrNameLst>
                                      </p:cBhvr>
                                      <p:to>
                                        <p:strVal val="visible"/>
                                      </p:to>
                                    </p:set>
                                    <p:animEffect transition="in" filter="fade">
                                      <p:cBhvr>
                                        <p:cTn id="17" dur="500"/>
                                        <p:tgtEl>
                                          <p:spTgt spid="4">
                                            <p:graphicEl>
                                              <a:dgm id="{C343F9CD-F14B-F64B-BBEF-E14150D252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310068" y="-68171"/>
            <a:ext cx="8145674" cy="1043020"/>
          </a:xfrm>
        </p:spPr>
        <p:txBody>
          <a:bodyPr>
            <a:normAutofit/>
          </a:bodyPr>
          <a:lstStyle/>
          <a:p>
            <a:r>
              <a:rPr lang="en-US" dirty="0"/>
              <a:t>B Classifier </a:t>
            </a: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5" name="TextBox 4">
            <a:extLst>
              <a:ext uri="{FF2B5EF4-FFF2-40B4-BE49-F238E27FC236}">
                <a16:creationId xmlns:a16="http://schemas.microsoft.com/office/drawing/2014/main" id="{91D42B3B-FBA5-C899-FFBB-651411E3C01A}"/>
              </a:ext>
            </a:extLst>
          </p:cNvPr>
          <p:cNvSpPr txBox="1"/>
          <p:nvPr/>
        </p:nvSpPr>
        <p:spPr>
          <a:xfrm>
            <a:off x="8103614" y="526222"/>
            <a:ext cx="3441001" cy="3170099"/>
          </a:xfrm>
          <a:prstGeom prst="rect">
            <a:avLst/>
          </a:prstGeom>
          <a:noFill/>
        </p:spPr>
        <p:txBody>
          <a:bodyPr wrap="square" rtlCol="0">
            <a:spAutoFit/>
          </a:bodyPr>
          <a:lstStyle/>
          <a:p>
            <a:r>
              <a:rPr lang="en-US" sz="3200" b="1" u="sng" dirty="0">
                <a:ln>
                  <a:solidFill>
                    <a:sysClr val="windowText" lastClr="000000"/>
                  </a:solidFill>
                  <a:prstDash val="sysDot"/>
                </a:ln>
                <a:solidFill>
                  <a:schemeClr val="tx1"/>
                </a:solidFill>
              </a:rPr>
              <a:t>Data Analysis</a:t>
            </a:r>
          </a:p>
          <a:p>
            <a:endParaRPr lang="en-US" sz="2400" dirty="0">
              <a:ln>
                <a:solidFill>
                  <a:sysClr val="windowText" lastClr="000000"/>
                </a:solidFill>
                <a:prstDash val="sysDot"/>
              </a:ln>
            </a:endParaRPr>
          </a:p>
          <a:p>
            <a:r>
              <a:rPr lang="en-US" sz="2400" b="0" dirty="0">
                <a:ln>
                  <a:solidFill>
                    <a:sysClr val="windowText" lastClr="000000"/>
                  </a:solidFill>
                  <a:prstDash val="sysDot"/>
                </a:ln>
                <a:solidFill>
                  <a:schemeClr val="tx1"/>
                </a:solidFill>
              </a:rPr>
              <a:t>Data is linearly distributed and for binomial categorical output, the best fitted algorithm is Logistic Regression.</a:t>
            </a:r>
          </a:p>
        </p:txBody>
      </p:sp>
      <p:sp>
        <p:nvSpPr>
          <p:cNvPr id="6" name="TextBox 5">
            <a:extLst>
              <a:ext uri="{FF2B5EF4-FFF2-40B4-BE49-F238E27FC236}">
                <a16:creationId xmlns:a16="http://schemas.microsoft.com/office/drawing/2014/main" id="{3CB6A36C-9F3E-8B07-6215-2B4C3F3085E2}"/>
              </a:ext>
            </a:extLst>
          </p:cNvPr>
          <p:cNvSpPr txBox="1"/>
          <p:nvPr/>
        </p:nvSpPr>
        <p:spPr>
          <a:xfrm>
            <a:off x="7767485" y="3936771"/>
            <a:ext cx="5032248" cy="707886"/>
          </a:xfrm>
          <a:prstGeom prst="rect">
            <a:avLst/>
          </a:prstGeom>
          <a:noFill/>
        </p:spPr>
        <p:txBody>
          <a:bodyPr wrap="square">
            <a:spAutoFit/>
          </a:bodyPr>
          <a:lstStyle/>
          <a:p>
            <a:r>
              <a:rPr lang="en-US" sz="2000" b="1" dirty="0" err="1"/>
              <a:t>glm</a:t>
            </a:r>
            <a:r>
              <a:rPr lang="en-US" sz="2000" b="1" dirty="0"/>
              <a:t>(response ~ predictor, data = dataset, family = "binomial")</a:t>
            </a:r>
          </a:p>
        </p:txBody>
      </p:sp>
      <p:pic>
        <p:nvPicPr>
          <p:cNvPr id="9" name="Picture 8">
            <a:extLst>
              <a:ext uri="{FF2B5EF4-FFF2-40B4-BE49-F238E27FC236}">
                <a16:creationId xmlns:a16="http://schemas.microsoft.com/office/drawing/2014/main" id="{694CF466-9CE0-3C70-1FF3-9425CF8FA357}"/>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310068" y="886359"/>
            <a:ext cx="7172280" cy="4908302"/>
          </a:xfrm>
          <a:prstGeom prst="rect">
            <a:avLst/>
          </a:prstGeom>
        </p:spPr>
      </p:pic>
    </p:spTree>
    <p:extLst>
      <p:ext uri="{BB962C8B-B14F-4D97-AF65-F5344CB8AC3E}">
        <p14:creationId xmlns:p14="http://schemas.microsoft.com/office/powerpoint/2010/main" val="4289922689"/>
      </p:ext>
    </p:extLst>
  </p:cSld>
  <p:clrMapOvr>
    <a:masterClrMapping/>
  </p:clrMapOvr>
  <mc:AlternateContent xmlns:mc="http://schemas.openxmlformats.org/markup-compatibility/2006">
    <mc:Choice xmlns:p14="http://schemas.microsoft.com/office/powerpoint/2010/main" Requires="p14">
      <p:transition spd="slow" p14:dur="2000" advClick="0" advTm="100"/>
    </mc:Choice>
    <mc:Fallback>
      <p:transition spd="slow" advClick="0" advTm="1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312764" y="-34970"/>
            <a:ext cx="8044656" cy="783729"/>
          </a:xfrm>
        </p:spPr>
        <p:txBody>
          <a:bodyPr>
            <a:normAutofit/>
          </a:bodyPr>
          <a:lstStyle/>
          <a:p>
            <a:pPr algn="ctr"/>
            <a:r>
              <a:rPr lang="en-US"/>
              <a:t>C Classifier </a:t>
            </a:r>
            <a:endParaRPr lang="en-US" sz="2800"/>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5" name="TextBox 4">
            <a:extLst>
              <a:ext uri="{FF2B5EF4-FFF2-40B4-BE49-F238E27FC236}">
                <a16:creationId xmlns:a16="http://schemas.microsoft.com/office/drawing/2014/main" id="{91D42B3B-FBA5-C899-FFBB-651411E3C01A}"/>
              </a:ext>
            </a:extLst>
          </p:cNvPr>
          <p:cNvSpPr txBox="1"/>
          <p:nvPr/>
        </p:nvSpPr>
        <p:spPr>
          <a:xfrm>
            <a:off x="6105833" y="844755"/>
            <a:ext cx="5201354" cy="1631216"/>
          </a:xfrm>
          <a:prstGeom prst="rect">
            <a:avLst/>
          </a:prstGeom>
          <a:noFill/>
        </p:spPr>
        <p:txBody>
          <a:bodyPr wrap="square" rtlCol="0">
            <a:spAutoFit/>
          </a:bodyPr>
          <a:lstStyle/>
          <a:p>
            <a:r>
              <a:rPr lang="en-US" sz="2000" b="1" u="sng">
                <a:ln>
                  <a:solidFill>
                    <a:sysClr val="windowText" lastClr="000000"/>
                  </a:solidFill>
                  <a:prstDash val="sysDot"/>
                </a:ln>
                <a:solidFill>
                  <a:schemeClr val="tx1"/>
                </a:solidFill>
              </a:rPr>
              <a:t>Data Analysis</a:t>
            </a:r>
          </a:p>
          <a:p>
            <a:endParaRPr lang="en-US" sz="2000">
              <a:ln>
                <a:solidFill>
                  <a:sysClr val="windowText" lastClr="000000"/>
                </a:solidFill>
                <a:prstDash val="sysDot"/>
              </a:ln>
            </a:endParaRPr>
          </a:p>
          <a:p>
            <a:r>
              <a:rPr lang="en-US" sz="2000" b="0">
                <a:ln>
                  <a:solidFill>
                    <a:sysClr val="windowText" lastClr="000000"/>
                  </a:solidFill>
                  <a:prstDash val="sysDot"/>
                </a:ln>
                <a:solidFill>
                  <a:schemeClr val="tx1"/>
                </a:solidFill>
              </a:rPr>
              <a:t>Data is linearly distributed and for binomial categorical output, the best fitted algorithm is Logistic Regression.</a:t>
            </a:r>
          </a:p>
        </p:txBody>
      </p:sp>
      <p:pic>
        <p:nvPicPr>
          <p:cNvPr id="7" name="Picture 6" descr="A graph of blue and black lines&#10;&#10;Description automatically generated with medium confidence">
            <a:extLst>
              <a:ext uri="{FF2B5EF4-FFF2-40B4-BE49-F238E27FC236}">
                <a16:creationId xmlns:a16="http://schemas.microsoft.com/office/drawing/2014/main" id="{9C5D8CAE-F0E2-B329-BA9B-A7CA9C626E9B}"/>
              </a:ext>
            </a:extLst>
          </p:cNvPr>
          <p:cNvPicPr>
            <a:picLocks noChangeAspect="1"/>
          </p:cNvPicPr>
          <p:nvPr/>
        </p:nvPicPr>
        <p:blipFill>
          <a:blip r:embed="rId2">
            <a:clrChange>
              <a:clrFrom>
                <a:srgbClr val="FFFEF6"/>
              </a:clrFrom>
              <a:clrTo>
                <a:srgbClr val="FFFEF6">
                  <a:alpha val="0"/>
                </a:srgbClr>
              </a:clrTo>
            </a:clrChange>
            <a:alphaModFix/>
            <a:extLst>
              <a:ext uri="{BEBA8EAE-BF5A-486C-A8C5-ECC9F3942E4B}">
                <a14:imgProps xmlns:a14="http://schemas.microsoft.com/office/drawing/2010/main">
                  <a14:imgLayer r:embed="rId3">
                    <a14:imgEffect>
                      <a14:colorTemperature colorTemp="7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95549" y="547866"/>
            <a:ext cx="5201354" cy="2745856"/>
          </a:xfrm>
          <a:prstGeom prst="rect">
            <a:avLst/>
          </a:prstGeom>
        </p:spPr>
      </p:pic>
      <p:pic>
        <p:nvPicPr>
          <p:cNvPr id="8" name="Picture 7">
            <a:extLst>
              <a:ext uri="{FF2B5EF4-FFF2-40B4-BE49-F238E27FC236}">
                <a16:creationId xmlns:a16="http://schemas.microsoft.com/office/drawing/2014/main" id="{9DD215A1-11EF-22D8-7514-5884CEE44A4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0918" y="3293722"/>
            <a:ext cx="5566925" cy="2652895"/>
          </a:xfrm>
          <a:prstGeom prst="rect">
            <a:avLst/>
          </a:prstGeom>
        </p:spPr>
      </p:pic>
      <p:pic>
        <p:nvPicPr>
          <p:cNvPr id="9" name="Picture 8" descr="A group of blue and grey bars&#10;&#10;Description automatically generated">
            <a:extLst>
              <a:ext uri="{FF2B5EF4-FFF2-40B4-BE49-F238E27FC236}">
                <a16:creationId xmlns:a16="http://schemas.microsoft.com/office/drawing/2014/main" id="{D380302F-6C7D-E9B3-D2F1-337530F4A31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2746" y="3086899"/>
            <a:ext cx="5736877" cy="2787335"/>
          </a:xfrm>
          <a:prstGeom prst="rect">
            <a:avLst/>
          </a:prstGeom>
        </p:spPr>
      </p:pic>
    </p:spTree>
    <p:extLst>
      <p:ext uri="{BB962C8B-B14F-4D97-AF65-F5344CB8AC3E}">
        <p14:creationId xmlns:p14="http://schemas.microsoft.com/office/powerpoint/2010/main" val="392434569"/>
      </p:ext>
    </p:extLst>
  </p:cSld>
  <p:clrMapOvr>
    <a:masterClrMapping/>
  </p:clrMapOvr>
  <mc:AlternateContent xmlns:mc="http://schemas.openxmlformats.org/markup-compatibility/2006">
    <mc:Choice xmlns:p14="http://schemas.microsoft.com/office/powerpoint/2010/main" Requires="p14">
      <p:transition spd="slow" p14:dur="2000" advTm="100"/>
    </mc:Choice>
    <mc:Fallback>
      <p:transition spd="slow" advTm="1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a:xfrm>
            <a:off x="587071" y="484632"/>
            <a:ext cx="10720116" cy="1609344"/>
          </a:xfrm>
        </p:spPr>
        <p:txBody>
          <a:bodyPr>
            <a:normAutofit/>
          </a:bodyPr>
          <a:lstStyle/>
          <a:p>
            <a:r>
              <a:rPr lang="en-US" b="1">
                <a:latin typeface="Calibri" panose="020F0502020204030204" pitchFamily="34" charset="0"/>
                <a:cs typeface="Calibri" panose="020F0502020204030204" pitchFamily="34" charset="0"/>
              </a:rPr>
              <a:t> </a:t>
            </a:r>
            <a:r>
              <a:rPr lang="en-US"/>
              <a:t>O Classifier </a:t>
            </a:r>
            <a:r>
              <a:rPr lang="en-US" sz="2800" b="1">
                <a:latin typeface="Calibri" panose="020F0502020204030204" pitchFamily="34" charset="0"/>
                <a:cs typeface="Calibri" panose="020F0502020204030204" pitchFamily="34" charset="0"/>
              </a:rPr>
              <a:t>(continued)</a:t>
            </a:r>
          </a:p>
        </p:txBody>
      </p:sp>
      <p:pic>
        <p:nvPicPr>
          <p:cNvPr id="8" name="Content Placeholder 7">
            <a:extLst>
              <a:ext uri="{FF2B5EF4-FFF2-40B4-BE49-F238E27FC236}">
                <a16:creationId xmlns:a16="http://schemas.microsoft.com/office/drawing/2014/main" id="{85BC0415-824D-961F-CDA9-61C3BD6A12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813" y="2093976"/>
            <a:ext cx="10540586" cy="3396635"/>
          </a:xfrm>
          <a:prstGeom prst="rect">
            <a:avLst/>
          </a:prstGeom>
        </p:spPr>
      </p:pic>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6" name="TextBox 5">
            <a:extLst>
              <a:ext uri="{FF2B5EF4-FFF2-40B4-BE49-F238E27FC236}">
                <a16:creationId xmlns:a16="http://schemas.microsoft.com/office/drawing/2014/main" id="{CDEE79D4-AB34-96AB-C611-B4C49B77B326}"/>
              </a:ext>
            </a:extLst>
          </p:cNvPr>
          <p:cNvSpPr txBox="1"/>
          <p:nvPr/>
        </p:nvSpPr>
        <p:spPr>
          <a:xfrm>
            <a:off x="587071" y="4474417"/>
            <a:ext cx="10720116" cy="1508105"/>
          </a:xfrm>
          <a:prstGeom prst="rect">
            <a:avLst/>
          </a:prstGeom>
          <a:noFill/>
        </p:spPr>
        <p:txBody>
          <a:bodyPr wrap="square">
            <a:spAutoFit/>
          </a:bodyPr>
          <a:lstStyle/>
          <a:p>
            <a:endParaRPr lang="en-US" sz="3200" b="1" u="sng">
              <a:ln>
                <a:solidFill>
                  <a:sysClr val="windowText" lastClr="000000"/>
                </a:solidFill>
                <a:prstDash val="sysDot"/>
              </a:ln>
              <a:solidFill>
                <a:schemeClr val="tx1"/>
              </a:solidFill>
            </a:endParaRPr>
          </a:p>
          <a:p>
            <a:endParaRPr lang="en-US" sz="2000" b="0">
              <a:ln>
                <a:solidFill>
                  <a:sysClr val="windowText" lastClr="000000"/>
                </a:solidFill>
                <a:prstDash val="sysDot"/>
              </a:ln>
              <a:solidFill>
                <a:schemeClr val="tx1"/>
              </a:solidFill>
            </a:endParaRPr>
          </a:p>
          <a:p>
            <a:endParaRPr lang="en-US" sz="2000">
              <a:ln>
                <a:solidFill>
                  <a:sysClr val="windowText" lastClr="000000"/>
                </a:solidFill>
                <a:prstDash val="sysDot"/>
              </a:ln>
            </a:endParaRPr>
          </a:p>
          <a:p>
            <a:r>
              <a:rPr lang="en-US" sz="2000" b="0">
                <a:ln>
                  <a:solidFill>
                    <a:sysClr val="windowText" lastClr="000000"/>
                  </a:solidFill>
                  <a:prstDash val="sysDot"/>
                </a:ln>
                <a:solidFill>
                  <a:schemeClr val="tx1"/>
                </a:solidFill>
              </a:rPr>
              <a:t>   Data is not linearly distributed and significant amount of overlapping exists between groups.</a:t>
            </a:r>
          </a:p>
        </p:txBody>
      </p:sp>
      <p:sp>
        <p:nvSpPr>
          <p:cNvPr id="4" name="TextBox 3">
            <a:extLst>
              <a:ext uri="{FF2B5EF4-FFF2-40B4-BE49-F238E27FC236}">
                <a16:creationId xmlns:a16="http://schemas.microsoft.com/office/drawing/2014/main" id="{63CC014A-8594-7A38-2EF1-58295EA25F98}"/>
              </a:ext>
            </a:extLst>
          </p:cNvPr>
          <p:cNvSpPr txBox="1"/>
          <p:nvPr/>
        </p:nvSpPr>
        <p:spPr>
          <a:xfrm>
            <a:off x="7684077" y="4256652"/>
            <a:ext cx="4507923" cy="369332"/>
          </a:xfrm>
          <a:prstGeom prst="rect">
            <a:avLst/>
          </a:prstGeom>
          <a:noFill/>
        </p:spPr>
        <p:txBody>
          <a:bodyPr wrap="square">
            <a:spAutoFit/>
          </a:bodyPr>
          <a:lstStyle/>
          <a:p>
            <a:r>
              <a:rPr lang="en-US"/>
              <a:t> </a:t>
            </a:r>
            <a:endParaRPr lang="en-US" b="1"/>
          </a:p>
        </p:txBody>
      </p:sp>
      <p:sp>
        <p:nvSpPr>
          <p:cNvPr id="7" name="TextBox 6">
            <a:extLst>
              <a:ext uri="{FF2B5EF4-FFF2-40B4-BE49-F238E27FC236}">
                <a16:creationId xmlns:a16="http://schemas.microsoft.com/office/drawing/2014/main" id="{0EC4FB76-1823-ED6D-DEF0-5448A9421896}"/>
              </a:ext>
            </a:extLst>
          </p:cNvPr>
          <p:cNvSpPr txBox="1"/>
          <p:nvPr/>
        </p:nvSpPr>
        <p:spPr>
          <a:xfrm>
            <a:off x="884813" y="1723693"/>
            <a:ext cx="8235436" cy="461665"/>
          </a:xfrm>
          <a:prstGeom prst="rect">
            <a:avLst/>
          </a:prstGeom>
          <a:noFill/>
        </p:spPr>
        <p:txBody>
          <a:bodyPr wrap="square">
            <a:spAutoFit/>
          </a:bodyPr>
          <a:lstStyle/>
          <a:p>
            <a:r>
              <a:rPr lang="en-US" sz="240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Data Analysis</a:t>
            </a:r>
          </a:p>
        </p:txBody>
      </p:sp>
    </p:spTree>
    <p:extLst>
      <p:ext uri="{BB962C8B-B14F-4D97-AF65-F5344CB8AC3E}">
        <p14:creationId xmlns:p14="http://schemas.microsoft.com/office/powerpoint/2010/main" val="1037204332"/>
      </p:ext>
    </p:extLst>
  </p:cSld>
  <p:clrMapOvr>
    <a:masterClrMapping/>
  </p:clrMapOvr>
  <mc:AlternateContent xmlns:mc="http://schemas.openxmlformats.org/markup-compatibility/2006">
    <mc:Choice xmlns:p14="http://schemas.microsoft.com/office/powerpoint/2010/main" Requires="p14">
      <p:transition spd="slow" p14:dur="2000" advClick="0" advTm="100"/>
    </mc:Choice>
    <mc:Fallback>
      <p:transition spd="slow" advClick="0" advTm="1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98FD-0427-DF2E-EA2C-EBFFA35ACE21}"/>
              </a:ext>
            </a:extLst>
          </p:cNvPr>
          <p:cNvSpPr>
            <a:spLocks noGrp="1"/>
          </p:cNvSpPr>
          <p:nvPr>
            <p:ph type="title"/>
          </p:nvPr>
        </p:nvSpPr>
        <p:spPr/>
        <p:txBody>
          <a:bodyPr>
            <a:normAutofit/>
          </a:bodyPr>
          <a:lstStyle/>
          <a:p>
            <a:r>
              <a:rPr lang="en-US">
                <a:solidFill>
                  <a:schemeClr val="tx1"/>
                </a:solidFill>
                <a:hlinkClick r:id="rId2">
                  <a:extLst>
                    <a:ext uri="{A12FA001-AC4F-418D-AE19-62706E023703}">
                      <ahyp:hlinkClr xmlns:ahyp="http://schemas.microsoft.com/office/drawing/2018/hyperlinkcolor" val="tx"/>
                    </a:ext>
                  </a:extLst>
                </a:hlinkClick>
              </a:rPr>
              <a:t> O Classifier </a:t>
            </a:r>
            <a:r>
              <a:rPr lang="en-US" sz="2800">
                <a:solidFill>
                  <a:schemeClr val="tx1"/>
                </a:solidFill>
                <a:hlinkClick r:id="rId2">
                  <a:extLst>
                    <a:ext uri="{A12FA001-AC4F-418D-AE19-62706E023703}">
                      <ahyp:hlinkClr xmlns:ahyp="http://schemas.microsoft.com/office/drawing/2018/hyperlinkcolor" val="tx"/>
                    </a:ext>
                  </a:extLst>
                </a:hlinkClick>
              </a:rPr>
              <a:t>(continued)</a:t>
            </a:r>
            <a:endParaRPr lang="en-US">
              <a:solidFill>
                <a:schemeClr val="tx1"/>
              </a:solidFill>
              <a:hlinkClick r:id="rId2">
                <a:extLst>
                  <a:ext uri="{A12FA001-AC4F-418D-AE19-62706E023703}">
                    <ahyp:hlinkClr xmlns:ahyp="http://schemas.microsoft.com/office/drawing/2018/hyperlinkcolor" val="tx"/>
                  </a:ext>
                </a:extLst>
              </a:hlinkClick>
            </a:endParaRPr>
          </a:p>
        </p:txBody>
      </p:sp>
      <p:sp>
        <p:nvSpPr>
          <p:cNvPr id="18" name="TextBox 17">
            <a:extLst>
              <a:ext uri="{FF2B5EF4-FFF2-40B4-BE49-F238E27FC236}">
                <a16:creationId xmlns:a16="http://schemas.microsoft.com/office/drawing/2014/main" id="{A33EC7D0-0771-3BDE-0489-5BF6AC786120}"/>
              </a:ext>
            </a:extLst>
          </p:cNvPr>
          <p:cNvSpPr txBox="1"/>
          <p:nvPr/>
        </p:nvSpPr>
        <p:spPr>
          <a:xfrm>
            <a:off x="9429750" y="6138333"/>
            <a:ext cx="1877437" cy="646331"/>
          </a:xfrm>
          <a:prstGeom prst="rect">
            <a:avLst/>
          </a:prstGeom>
          <a:noFill/>
        </p:spPr>
        <p:txBody>
          <a:bodyPr wrap="none" rtlCol="0">
            <a:spAutoFit/>
          </a:bodyPr>
          <a:lstStyle/>
          <a:p>
            <a:r>
              <a:rPr lang="en-US"/>
              <a:t>	         </a:t>
            </a:r>
          </a:p>
          <a:p>
            <a:r>
              <a:rPr lang="en-US"/>
              <a:t>                                </a:t>
            </a:r>
          </a:p>
        </p:txBody>
      </p:sp>
      <p:sp>
        <p:nvSpPr>
          <p:cNvPr id="5" name="Content Placeholder 4">
            <a:extLst>
              <a:ext uri="{FF2B5EF4-FFF2-40B4-BE49-F238E27FC236}">
                <a16:creationId xmlns:a16="http://schemas.microsoft.com/office/drawing/2014/main" id="{6142212E-C14E-90E4-BBC2-21D7955094F2}"/>
              </a:ext>
            </a:extLst>
          </p:cNvPr>
          <p:cNvSpPr>
            <a:spLocks noGrp="1"/>
          </p:cNvSpPr>
          <p:nvPr>
            <p:ph idx="1"/>
          </p:nvPr>
        </p:nvSpPr>
        <p:spPr>
          <a:xfrm>
            <a:off x="1069848" y="1828800"/>
            <a:ext cx="10058400" cy="4343400"/>
          </a:xfrm>
        </p:spPr>
        <p:txBody>
          <a:bodyPr vert="horz" lIns="91440" tIns="45720" rIns="91440" bIns="45720" rtlCol="0" anchor="t">
            <a:normAutofit/>
          </a:bodyPr>
          <a:lstStyle/>
          <a:p>
            <a:pPr marL="0" indent="0">
              <a:buNone/>
            </a:pPr>
            <a:r>
              <a:rPr lang="en-US" sz="2800" u="sng">
                <a:latin typeface="+mj-lt"/>
                <a:ea typeface="+mj-ea"/>
                <a:cs typeface="+mj-cs"/>
              </a:rPr>
              <a:t>Cross Validation Statistics </a:t>
            </a:r>
          </a:p>
        </p:txBody>
      </p:sp>
      <p:graphicFrame>
        <p:nvGraphicFramePr>
          <p:cNvPr id="3" name="Diagram 2">
            <a:extLst>
              <a:ext uri="{FF2B5EF4-FFF2-40B4-BE49-F238E27FC236}">
                <a16:creationId xmlns:a16="http://schemas.microsoft.com/office/drawing/2014/main" id="{65560DC4-F363-0748-8370-EDDCDF9DC2A3}"/>
              </a:ext>
            </a:extLst>
          </p:cNvPr>
          <p:cNvGraphicFramePr/>
          <p:nvPr/>
        </p:nvGraphicFramePr>
        <p:xfrm>
          <a:off x="1063752" y="2243138"/>
          <a:ext cx="10637711" cy="3895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156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973</Words>
  <Application>Microsoft Office PowerPoint</Application>
  <PresentationFormat>Widescreen</PresentationFormat>
  <Paragraphs>176</Paragraphs>
  <Slides>17</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Abadi</vt:lpstr>
      <vt:lpstr>Arial</vt:lpstr>
      <vt:lpstr>Arial Black</vt:lpstr>
      <vt:lpstr>Calibri</vt:lpstr>
      <vt:lpstr>Cambria</vt:lpstr>
      <vt:lpstr>Open Sans</vt:lpstr>
      <vt:lpstr>Open Sans Bold</vt:lpstr>
      <vt:lpstr>Rockwell Extra Bold</vt:lpstr>
      <vt:lpstr>Söhne</vt:lpstr>
      <vt:lpstr>Symbol</vt:lpstr>
      <vt:lpstr>Wingdings</vt:lpstr>
      <vt:lpstr>Wood Type</vt:lpstr>
      <vt:lpstr>Office Theme</vt:lpstr>
      <vt:lpstr>BUAN 6333.501  Category Classification</vt:lpstr>
      <vt:lpstr>Problem Statement</vt:lpstr>
      <vt:lpstr>PowerPoint Presentation</vt:lpstr>
      <vt:lpstr>          Algorithm Selection</vt:lpstr>
      <vt:lpstr>Feature Analysis</vt:lpstr>
      <vt:lpstr>B Classifier </vt:lpstr>
      <vt:lpstr>C Classifier </vt:lpstr>
      <vt:lpstr> O Classifier (continued)</vt:lpstr>
      <vt:lpstr> O Classifier (continued)</vt:lpstr>
      <vt:lpstr>O Classifier (continued)</vt:lpstr>
      <vt:lpstr>Evaluation &amp; Test Statistics</vt:lpstr>
      <vt:lpstr>Real Life Application</vt:lpstr>
      <vt:lpstr>Best Rated Vendor</vt:lpstr>
      <vt:lpstr>Team Collaboration Experience</vt:lpstr>
      <vt:lpstr>Insights</vt:lpstr>
      <vt:lpstr>Group ratings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6333.501  Category Classification</dc:title>
  <dc:creator>Yadav, Hiral</dc:creator>
  <cp:lastModifiedBy>Poulose, Albin</cp:lastModifiedBy>
  <cp:revision>2</cp:revision>
  <dcterms:created xsi:type="dcterms:W3CDTF">2023-12-02T20:29:15Z</dcterms:created>
  <dcterms:modified xsi:type="dcterms:W3CDTF">2023-12-06T00:54:03Z</dcterms:modified>
</cp:coreProperties>
</file>